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Lst>
  <p:notesMasterIdLst>
    <p:notesMasterId r:id="rId46"/>
  </p:notesMasterIdLst>
  <p:sldIdLst>
    <p:sldId id="571" r:id="rId7"/>
    <p:sldId id="575" r:id="rId8"/>
    <p:sldId id="582" r:id="rId9"/>
    <p:sldId id="630" r:id="rId10"/>
    <p:sldId id="592" r:id="rId11"/>
    <p:sldId id="593" r:id="rId12"/>
    <p:sldId id="589" r:id="rId13"/>
    <p:sldId id="602" r:id="rId14"/>
    <p:sldId id="601" r:id="rId15"/>
    <p:sldId id="609" r:id="rId16"/>
    <p:sldId id="604" r:id="rId17"/>
    <p:sldId id="605" r:id="rId18"/>
    <p:sldId id="596" r:id="rId19"/>
    <p:sldId id="597" r:id="rId20"/>
    <p:sldId id="621" r:id="rId21"/>
    <p:sldId id="625" r:id="rId22"/>
    <p:sldId id="626" r:id="rId23"/>
    <p:sldId id="627" r:id="rId24"/>
    <p:sldId id="628" r:id="rId25"/>
    <p:sldId id="594" r:id="rId26"/>
    <p:sldId id="574" r:id="rId27"/>
    <p:sldId id="615" r:id="rId28"/>
    <p:sldId id="623" r:id="rId29"/>
    <p:sldId id="616" r:id="rId30"/>
    <p:sldId id="617" r:id="rId31"/>
    <p:sldId id="618" r:id="rId32"/>
    <p:sldId id="619" r:id="rId33"/>
    <p:sldId id="610" r:id="rId34"/>
    <p:sldId id="606" r:id="rId35"/>
    <p:sldId id="624" r:id="rId36"/>
    <p:sldId id="612" r:id="rId37"/>
    <p:sldId id="611" r:id="rId38"/>
    <p:sldId id="622" r:id="rId39"/>
    <p:sldId id="570" r:id="rId40"/>
    <p:sldId id="620" r:id="rId41"/>
    <p:sldId id="608" r:id="rId42"/>
    <p:sldId id="573" r:id="rId43"/>
    <p:sldId id="259" r:id="rId44"/>
    <p:sldId id="629" r:id="rId45"/>
  </p:sldIdLst>
  <p:sldSz cx="12192000" cy="6858000"/>
  <p:notesSz cx="7010400" cy="92964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B8E307-DE3E-34A3-B1E2-BD63A715271A}" name="Roberson, Lisa M." initials="RLM" userId="S::lroberson@nd.gov::9afb551f-a1ca-4300-9e05-0ac6263eb854" providerId="AD"/>
  <p188:author id="{3B8D0758-17A5-8974-CB9D-9B703FAE1906}" name="Kingsley, Valerie J." initials="KVJ" userId="S::vkingsley@nd.gov::ab1dce65-d09a-4c62-afba-3b6b04f32a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688"/>
    <a:srgbClr val="FAFAFA"/>
    <a:srgbClr val="F89621"/>
    <a:srgbClr val="FBFBFB"/>
    <a:srgbClr val="EAEAEA"/>
    <a:srgbClr val="857F7F"/>
    <a:srgbClr val="3745AB"/>
    <a:srgbClr val="C2C7EC"/>
    <a:srgbClr val="838DD7"/>
    <a:srgbClr val="4B5A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EB4199-30B0-4F9F-A09B-38174E54453A}" v="126" dt="2023-09-19T14:58:43.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74" autoAdjust="0"/>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Tisha" userId="4976b89c-15f9-46be-9c95-d148c8a45a75" providerId="ADAL" clId="{F8EB4199-30B0-4F9F-A09B-38174E54453A}"/>
    <pc:docChg chg="undo redo custSel addSld delSld modSld sldOrd">
      <pc:chgData name="Nelson, Tisha" userId="4976b89c-15f9-46be-9c95-d148c8a45a75" providerId="ADAL" clId="{F8EB4199-30B0-4F9F-A09B-38174E54453A}" dt="2023-09-19T19:30:24.759" v="9049" actId="6549"/>
      <pc:docMkLst>
        <pc:docMk/>
      </pc:docMkLst>
      <pc:sldChg chg="delSp modSp mod">
        <pc:chgData name="Nelson, Tisha" userId="4976b89c-15f9-46be-9c95-d148c8a45a75" providerId="ADAL" clId="{F8EB4199-30B0-4F9F-A09B-38174E54453A}" dt="2023-09-18T21:30:49.406" v="7247" actId="5793"/>
        <pc:sldMkLst>
          <pc:docMk/>
          <pc:sldMk cId="3808428422" sldId="259"/>
        </pc:sldMkLst>
        <pc:spChg chg="mod">
          <ac:chgData name="Nelson, Tisha" userId="4976b89c-15f9-46be-9c95-d148c8a45a75" providerId="ADAL" clId="{F8EB4199-30B0-4F9F-A09B-38174E54453A}" dt="2023-09-18T21:30:49.406" v="7247" actId="5793"/>
          <ac:spMkLst>
            <pc:docMk/>
            <pc:sldMk cId="3808428422" sldId="259"/>
            <ac:spMk id="3" creationId="{42362248-F7D9-488D-8E84-A450B24C6CEB}"/>
          </ac:spMkLst>
        </pc:spChg>
        <pc:spChg chg="del">
          <ac:chgData name="Nelson, Tisha" userId="4976b89c-15f9-46be-9c95-d148c8a45a75" providerId="ADAL" clId="{F8EB4199-30B0-4F9F-A09B-38174E54453A}" dt="2023-09-15T17:52:59.867" v="1774" actId="478"/>
          <ac:spMkLst>
            <pc:docMk/>
            <pc:sldMk cId="3808428422" sldId="259"/>
            <ac:spMk id="4" creationId="{826AA5CD-CB80-4BEA-ABE0-FFC5B5BB4041}"/>
          </ac:spMkLst>
        </pc:spChg>
      </pc:sldChg>
      <pc:sldChg chg="addSp delSp modSp mod ord setBg delAnim modNotesTx">
        <pc:chgData name="Nelson, Tisha" userId="4976b89c-15f9-46be-9c95-d148c8a45a75" providerId="ADAL" clId="{F8EB4199-30B0-4F9F-A09B-38174E54453A}" dt="2023-09-19T12:41:43.997" v="7701" actId="20577"/>
        <pc:sldMkLst>
          <pc:docMk/>
          <pc:sldMk cId="235938301" sldId="570"/>
        </pc:sldMkLst>
        <pc:spChg chg="mod">
          <ac:chgData name="Nelson, Tisha" userId="4976b89c-15f9-46be-9c95-d148c8a45a75" providerId="ADAL" clId="{F8EB4199-30B0-4F9F-A09B-38174E54453A}" dt="2023-09-15T17:03:39.352" v="267" actId="14100"/>
          <ac:spMkLst>
            <pc:docMk/>
            <pc:sldMk cId="235938301" sldId="570"/>
            <ac:spMk id="2" creationId="{0E593D75-2B4A-F2A8-ED98-8889E023DA43}"/>
          </ac:spMkLst>
        </pc:spChg>
        <pc:spChg chg="mod">
          <ac:chgData name="Nelson, Tisha" userId="4976b89c-15f9-46be-9c95-d148c8a45a75" providerId="ADAL" clId="{F8EB4199-30B0-4F9F-A09B-38174E54453A}" dt="2023-09-15T17:03:31.618" v="265" actId="14100"/>
          <ac:spMkLst>
            <pc:docMk/>
            <pc:sldMk cId="235938301" sldId="570"/>
            <ac:spMk id="3" creationId="{E005C9A9-AE5D-43A0-6C8E-CE1256F8EEB8}"/>
          </ac:spMkLst>
        </pc:spChg>
        <pc:spChg chg="del">
          <ac:chgData name="Nelson, Tisha" userId="4976b89c-15f9-46be-9c95-d148c8a45a75" providerId="ADAL" clId="{F8EB4199-30B0-4F9F-A09B-38174E54453A}" dt="2023-09-15T17:02:09.574" v="244" actId="478"/>
          <ac:spMkLst>
            <pc:docMk/>
            <pc:sldMk cId="235938301" sldId="570"/>
            <ac:spMk id="6" creationId="{B02224C3-2C2C-A700-E318-CCDA53A06315}"/>
          </ac:spMkLst>
        </pc:spChg>
        <pc:spChg chg="del">
          <ac:chgData name="Nelson, Tisha" userId="4976b89c-15f9-46be-9c95-d148c8a45a75" providerId="ADAL" clId="{F8EB4199-30B0-4F9F-A09B-38174E54453A}" dt="2023-09-15T17:02:20.683" v="255" actId="478"/>
          <ac:spMkLst>
            <pc:docMk/>
            <pc:sldMk cId="235938301" sldId="570"/>
            <ac:spMk id="9" creationId="{414B3923-0F6D-8318-04DF-ADB5B5EB963E}"/>
          </ac:spMkLst>
        </pc:spChg>
        <pc:spChg chg="add">
          <ac:chgData name="Nelson, Tisha" userId="4976b89c-15f9-46be-9c95-d148c8a45a75" providerId="ADAL" clId="{F8EB4199-30B0-4F9F-A09B-38174E54453A}" dt="2023-09-15T17:03:07.450" v="260" actId="26606"/>
          <ac:spMkLst>
            <pc:docMk/>
            <pc:sldMk cId="235938301" sldId="570"/>
            <ac:spMk id="10" creationId="{D009D6D5-DAC2-4A8B-A17A-E206B9012D09}"/>
          </ac:spMkLst>
        </pc:spChg>
        <pc:spChg chg="del">
          <ac:chgData name="Nelson, Tisha" userId="4976b89c-15f9-46be-9c95-d148c8a45a75" providerId="ADAL" clId="{F8EB4199-30B0-4F9F-A09B-38174E54453A}" dt="2023-09-15T17:02:18.676" v="253" actId="478"/>
          <ac:spMkLst>
            <pc:docMk/>
            <pc:sldMk cId="235938301" sldId="570"/>
            <ac:spMk id="12" creationId="{FFD07A5A-95DD-3F8C-EBD5-45B4CFF915E5}"/>
          </ac:spMkLst>
        </pc:spChg>
        <pc:spChg chg="del">
          <ac:chgData name="Nelson, Tisha" userId="4976b89c-15f9-46be-9c95-d148c8a45a75" providerId="ADAL" clId="{F8EB4199-30B0-4F9F-A09B-38174E54453A}" dt="2023-09-15T17:02:20.171" v="254" actId="478"/>
          <ac:spMkLst>
            <pc:docMk/>
            <pc:sldMk cId="235938301" sldId="570"/>
            <ac:spMk id="14" creationId="{6C544EDC-B370-A10A-5913-133C0151ED3C}"/>
          </ac:spMkLst>
        </pc:spChg>
        <pc:spChg chg="del">
          <ac:chgData name="Nelson, Tisha" userId="4976b89c-15f9-46be-9c95-d148c8a45a75" providerId="ADAL" clId="{F8EB4199-30B0-4F9F-A09B-38174E54453A}" dt="2023-09-15T17:02:16.240" v="249" actId="478"/>
          <ac:spMkLst>
            <pc:docMk/>
            <pc:sldMk cId="235938301" sldId="570"/>
            <ac:spMk id="15" creationId="{99B26003-FAA5-6EA2-AB00-9DE6E944D796}"/>
          </ac:spMkLst>
        </pc:spChg>
        <pc:spChg chg="del">
          <ac:chgData name="Nelson, Tisha" userId="4976b89c-15f9-46be-9c95-d148c8a45a75" providerId="ADAL" clId="{F8EB4199-30B0-4F9F-A09B-38174E54453A}" dt="2023-09-15T17:02:16.820" v="250" actId="478"/>
          <ac:spMkLst>
            <pc:docMk/>
            <pc:sldMk cId="235938301" sldId="570"/>
            <ac:spMk id="16" creationId="{D5E72A04-3801-B8DD-1665-22D7DB592DAD}"/>
          </ac:spMkLst>
        </pc:spChg>
        <pc:spChg chg="del">
          <ac:chgData name="Nelson, Tisha" userId="4976b89c-15f9-46be-9c95-d148c8a45a75" providerId="ADAL" clId="{F8EB4199-30B0-4F9F-A09B-38174E54453A}" dt="2023-09-15T17:02:15.142" v="247" actId="478"/>
          <ac:spMkLst>
            <pc:docMk/>
            <pc:sldMk cId="235938301" sldId="570"/>
            <ac:spMk id="18" creationId="{0F01A980-5F77-6C7A-F48C-1F8A677AD9F1}"/>
          </ac:spMkLst>
        </pc:spChg>
        <pc:spChg chg="del">
          <ac:chgData name="Nelson, Tisha" userId="4976b89c-15f9-46be-9c95-d148c8a45a75" providerId="ADAL" clId="{F8EB4199-30B0-4F9F-A09B-38174E54453A}" dt="2023-09-15T17:02:15.763" v="248" actId="478"/>
          <ac:spMkLst>
            <pc:docMk/>
            <pc:sldMk cId="235938301" sldId="570"/>
            <ac:spMk id="19" creationId="{6D96792D-BC0B-6374-930B-AC89CC576D5A}"/>
          </ac:spMkLst>
        </pc:spChg>
        <pc:picChg chg="add mod">
          <ac:chgData name="Nelson, Tisha" userId="4976b89c-15f9-46be-9c95-d148c8a45a75" providerId="ADAL" clId="{F8EB4199-30B0-4F9F-A09B-38174E54453A}" dt="2023-09-15T17:03:07.450" v="260" actId="26606"/>
          <ac:picMkLst>
            <pc:docMk/>
            <pc:sldMk cId="235938301" sldId="570"/>
            <ac:picMk id="5" creationId="{51C33DF9-938A-4F9B-1B5C-756849B0D7BA}"/>
          </ac:picMkLst>
        </pc:picChg>
        <pc:picChg chg="del">
          <ac:chgData name="Nelson, Tisha" userId="4976b89c-15f9-46be-9c95-d148c8a45a75" providerId="ADAL" clId="{F8EB4199-30B0-4F9F-A09B-38174E54453A}" dt="2023-09-15T17:02:18.075" v="252" actId="478"/>
          <ac:picMkLst>
            <pc:docMk/>
            <pc:sldMk cId="235938301" sldId="570"/>
            <ac:picMk id="11" creationId="{C9E70B3F-9814-EA20-1513-261B89A2F8CE}"/>
          </ac:picMkLst>
        </pc:picChg>
        <pc:picChg chg="del">
          <ac:chgData name="Nelson, Tisha" userId="4976b89c-15f9-46be-9c95-d148c8a45a75" providerId="ADAL" clId="{F8EB4199-30B0-4F9F-A09B-38174E54453A}" dt="2023-09-15T17:02:17.643" v="251" actId="478"/>
          <ac:picMkLst>
            <pc:docMk/>
            <pc:sldMk cId="235938301" sldId="570"/>
            <ac:picMk id="17" creationId="{6B55D810-A49D-4E43-C052-DD2DE2CE5DF8}"/>
          </ac:picMkLst>
        </pc:picChg>
        <pc:picChg chg="del">
          <ac:chgData name="Nelson, Tisha" userId="4976b89c-15f9-46be-9c95-d148c8a45a75" providerId="ADAL" clId="{F8EB4199-30B0-4F9F-A09B-38174E54453A}" dt="2023-09-15T17:02:14.303" v="246" actId="478"/>
          <ac:picMkLst>
            <pc:docMk/>
            <pc:sldMk cId="235938301" sldId="570"/>
            <ac:picMk id="20" creationId="{604950D0-152E-E928-115C-CA3F4464AEA6}"/>
          </ac:picMkLst>
        </pc:picChg>
      </pc:sldChg>
      <pc:sldChg chg="delSp modSp mod">
        <pc:chgData name="Nelson, Tisha" userId="4976b89c-15f9-46be-9c95-d148c8a45a75" providerId="ADAL" clId="{F8EB4199-30B0-4F9F-A09B-38174E54453A}" dt="2023-09-15T16:51:25.747" v="71" actId="255"/>
        <pc:sldMkLst>
          <pc:docMk/>
          <pc:sldMk cId="1679692802" sldId="571"/>
        </pc:sldMkLst>
        <pc:spChg chg="mod">
          <ac:chgData name="Nelson, Tisha" userId="4976b89c-15f9-46be-9c95-d148c8a45a75" providerId="ADAL" clId="{F8EB4199-30B0-4F9F-A09B-38174E54453A}" dt="2023-09-15T16:51:25.747" v="71" actId="255"/>
          <ac:spMkLst>
            <pc:docMk/>
            <pc:sldMk cId="1679692802" sldId="571"/>
            <ac:spMk id="4" creationId="{412245A3-8E81-FA78-6B20-C6ADF7D78780}"/>
          </ac:spMkLst>
        </pc:spChg>
        <pc:picChg chg="del">
          <ac:chgData name="Nelson, Tisha" userId="4976b89c-15f9-46be-9c95-d148c8a45a75" providerId="ADAL" clId="{F8EB4199-30B0-4F9F-A09B-38174E54453A}" dt="2023-09-15T16:50:50.563" v="0" actId="478"/>
          <ac:picMkLst>
            <pc:docMk/>
            <pc:sldMk cId="1679692802" sldId="571"/>
            <ac:picMk id="2" creationId="{98850B9B-F59B-41D5-C88F-95255768F0BE}"/>
          </ac:picMkLst>
        </pc:picChg>
      </pc:sldChg>
      <pc:sldChg chg="delSp mod">
        <pc:chgData name="Nelson, Tisha" userId="4976b89c-15f9-46be-9c95-d148c8a45a75" providerId="ADAL" clId="{F8EB4199-30B0-4F9F-A09B-38174E54453A}" dt="2023-09-15T17:40:41.200" v="1329" actId="478"/>
        <pc:sldMkLst>
          <pc:docMk/>
          <pc:sldMk cId="2654717605" sldId="573"/>
        </pc:sldMkLst>
        <pc:picChg chg="del">
          <ac:chgData name="Nelson, Tisha" userId="4976b89c-15f9-46be-9c95-d148c8a45a75" providerId="ADAL" clId="{F8EB4199-30B0-4F9F-A09B-38174E54453A}" dt="2023-09-15T17:40:41.200" v="1329" actId="478"/>
          <ac:picMkLst>
            <pc:docMk/>
            <pc:sldMk cId="2654717605" sldId="573"/>
            <ac:picMk id="2" creationId="{E6473AF1-492A-489B-4935-E06FB3B25FD9}"/>
          </ac:picMkLst>
        </pc:picChg>
      </pc:sldChg>
      <pc:sldChg chg="addSp delSp modSp mod ord">
        <pc:chgData name="Nelson, Tisha" userId="4976b89c-15f9-46be-9c95-d148c8a45a75" providerId="ADAL" clId="{F8EB4199-30B0-4F9F-A09B-38174E54453A}" dt="2023-09-19T15:04:32.808" v="8837"/>
        <pc:sldMkLst>
          <pc:docMk/>
          <pc:sldMk cId="3480946224" sldId="574"/>
        </pc:sldMkLst>
        <pc:spChg chg="mod">
          <ac:chgData name="Nelson, Tisha" userId="4976b89c-15f9-46be-9c95-d148c8a45a75" providerId="ADAL" clId="{F8EB4199-30B0-4F9F-A09B-38174E54453A}" dt="2023-09-15T17:22:50.863" v="1015" actId="1076"/>
          <ac:spMkLst>
            <pc:docMk/>
            <pc:sldMk cId="3480946224" sldId="574"/>
            <ac:spMk id="2" creationId="{70A795BE-BF2A-C924-8B89-1856BA75F51B}"/>
          </ac:spMkLst>
        </pc:spChg>
        <pc:spChg chg="del">
          <ac:chgData name="Nelson, Tisha" userId="4976b89c-15f9-46be-9c95-d148c8a45a75" providerId="ADAL" clId="{F8EB4199-30B0-4F9F-A09B-38174E54453A}" dt="2023-09-15T17:14:36.187" v="389" actId="478"/>
          <ac:spMkLst>
            <pc:docMk/>
            <pc:sldMk cId="3480946224" sldId="574"/>
            <ac:spMk id="3" creationId="{91AF9DA0-B1B8-C50E-65BB-A660C5C6A216}"/>
          </ac:spMkLst>
        </pc:spChg>
        <pc:spChg chg="add mod">
          <ac:chgData name="Nelson, Tisha" userId="4976b89c-15f9-46be-9c95-d148c8a45a75" providerId="ADAL" clId="{F8EB4199-30B0-4F9F-A09B-38174E54453A}" dt="2023-09-15T18:21:35.076" v="2064" actId="2711"/>
          <ac:spMkLst>
            <pc:docMk/>
            <pc:sldMk cId="3480946224" sldId="574"/>
            <ac:spMk id="4" creationId="{59FA9930-D9EA-32C3-DFA9-2138BB49CCAE}"/>
          </ac:spMkLst>
        </pc:spChg>
        <pc:spChg chg="del">
          <ac:chgData name="Nelson, Tisha" userId="4976b89c-15f9-46be-9c95-d148c8a45a75" providerId="ADAL" clId="{F8EB4199-30B0-4F9F-A09B-38174E54453A}" dt="2023-09-15T17:14:38.693" v="390" actId="478"/>
          <ac:spMkLst>
            <pc:docMk/>
            <pc:sldMk cId="3480946224" sldId="574"/>
            <ac:spMk id="7" creationId="{8218904E-9FD9-7D7E-36E9-FCBC901E7C1A}"/>
          </ac:spMkLst>
        </pc:spChg>
        <pc:graphicFrameChg chg="del">
          <ac:chgData name="Nelson, Tisha" userId="4976b89c-15f9-46be-9c95-d148c8a45a75" providerId="ADAL" clId="{F8EB4199-30B0-4F9F-A09B-38174E54453A}" dt="2023-09-15T17:14:32.763" v="388" actId="478"/>
          <ac:graphicFrameMkLst>
            <pc:docMk/>
            <pc:sldMk cId="3480946224" sldId="574"/>
            <ac:graphicFrameMk id="5" creationId="{B0279C47-98F4-4DE0-DDBB-30F1CC016555}"/>
          </ac:graphicFrameMkLst>
        </pc:graphicFrameChg>
      </pc:sldChg>
      <pc:sldChg chg="addSp delSp modSp mod ord setBg modNotesTx">
        <pc:chgData name="Nelson, Tisha" userId="4976b89c-15f9-46be-9c95-d148c8a45a75" providerId="ADAL" clId="{F8EB4199-30B0-4F9F-A09B-38174E54453A}" dt="2023-09-18T21:44:58.337" v="7501" actId="20577"/>
        <pc:sldMkLst>
          <pc:docMk/>
          <pc:sldMk cId="2327721208" sldId="575"/>
        </pc:sldMkLst>
        <pc:spChg chg="del">
          <ac:chgData name="Nelson, Tisha" userId="4976b89c-15f9-46be-9c95-d148c8a45a75" providerId="ADAL" clId="{F8EB4199-30B0-4F9F-A09B-38174E54453A}" dt="2023-09-15T17:20:42.896" v="882" actId="478"/>
          <ac:spMkLst>
            <pc:docMk/>
            <pc:sldMk cId="2327721208" sldId="575"/>
            <ac:spMk id="2" creationId="{00932F41-9753-B58F-3AD2-0D5E5072A447}"/>
          </ac:spMkLst>
        </pc:spChg>
        <pc:spChg chg="del">
          <ac:chgData name="Nelson, Tisha" userId="4976b89c-15f9-46be-9c95-d148c8a45a75" providerId="ADAL" clId="{F8EB4199-30B0-4F9F-A09B-38174E54453A}" dt="2023-09-15T17:20:53.376" v="890" actId="478"/>
          <ac:spMkLst>
            <pc:docMk/>
            <pc:sldMk cId="2327721208" sldId="575"/>
            <ac:spMk id="5" creationId="{CEAFEE3B-6EA0-D243-385C-2405BF802030}"/>
          </ac:spMkLst>
        </pc:spChg>
        <pc:spChg chg="del">
          <ac:chgData name="Nelson, Tisha" userId="4976b89c-15f9-46be-9c95-d148c8a45a75" providerId="ADAL" clId="{F8EB4199-30B0-4F9F-A09B-38174E54453A}" dt="2023-09-15T17:20:47.131" v="885" actId="478"/>
          <ac:spMkLst>
            <pc:docMk/>
            <pc:sldMk cId="2327721208" sldId="575"/>
            <ac:spMk id="6" creationId="{2745F3B0-CF42-3F15-5167-40E7052D5E09}"/>
          </ac:spMkLst>
        </pc:spChg>
        <pc:spChg chg="del">
          <ac:chgData name="Nelson, Tisha" userId="4976b89c-15f9-46be-9c95-d148c8a45a75" providerId="ADAL" clId="{F8EB4199-30B0-4F9F-A09B-38174E54453A}" dt="2023-09-15T17:20:49.200" v="887" actId="478"/>
          <ac:spMkLst>
            <pc:docMk/>
            <pc:sldMk cId="2327721208" sldId="575"/>
            <ac:spMk id="9" creationId="{9BAA34DB-3099-C6F1-4866-79428B7B4154}"/>
          </ac:spMkLst>
        </pc:spChg>
        <pc:spChg chg="del mod">
          <ac:chgData name="Nelson, Tisha" userId="4976b89c-15f9-46be-9c95-d148c8a45a75" providerId="ADAL" clId="{F8EB4199-30B0-4F9F-A09B-38174E54453A}" dt="2023-09-15T17:20:51.298" v="889" actId="478"/>
          <ac:spMkLst>
            <pc:docMk/>
            <pc:sldMk cId="2327721208" sldId="575"/>
            <ac:spMk id="10" creationId="{82115A24-060B-57A5-0B2F-2348644A0872}"/>
          </ac:spMkLst>
        </pc:spChg>
        <pc:spChg chg="add del mod">
          <ac:chgData name="Nelson, Tisha" userId="4976b89c-15f9-46be-9c95-d148c8a45a75" providerId="ADAL" clId="{F8EB4199-30B0-4F9F-A09B-38174E54453A}" dt="2023-09-15T17:20:45.156" v="883" actId="478"/>
          <ac:spMkLst>
            <pc:docMk/>
            <pc:sldMk cId="2327721208" sldId="575"/>
            <ac:spMk id="15" creationId="{E3053A62-6B53-6343-5D45-CE3EBFA6C3A9}"/>
          </ac:spMkLst>
        </pc:spChg>
        <pc:spChg chg="del mod">
          <ac:chgData name="Nelson, Tisha" userId="4976b89c-15f9-46be-9c95-d148c8a45a75" providerId="ADAL" clId="{F8EB4199-30B0-4F9F-A09B-38174E54453A}" dt="2023-09-15T17:21:25.021" v="900" actId="478"/>
          <ac:spMkLst>
            <pc:docMk/>
            <pc:sldMk cId="2327721208" sldId="575"/>
            <ac:spMk id="16" creationId="{815E8A0C-394D-64AF-9BBC-ABF58DE92C5D}"/>
          </ac:spMkLst>
        </pc:spChg>
        <pc:spChg chg="del mod">
          <ac:chgData name="Nelson, Tisha" userId="4976b89c-15f9-46be-9c95-d148c8a45a75" providerId="ADAL" clId="{F8EB4199-30B0-4F9F-A09B-38174E54453A}" dt="2023-09-15T17:21:34.055" v="905" actId="478"/>
          <ac:spMkLst>
            <pc:docMk/>
            <pc:sldMk cId="2327721208" sldId="575"/>
            <ac:spMk id="17" creationId="{C1251EE0-F1AA-7767-2FE3-EE26314D7575}"/>
          </ac:spMkLst>
        </pc:spChg>
        <pc:spChg chg="del mod">
          <ac:chgData name="Nelson, Tisha" userId="4976b89c-15f9-46be-9c95-d148c8a45a75" providerId="ADAL" clId="{F8EB4199-30B0-4F9F-A09B-38174E54453A}" dt="2023-09-15T17:21:30.568" v="903" actId="478"/>
          <ac:spMkLst>
            <pc:docMk/>
            <pc:sldMk cId="2327721208" sldId="575"/>
            <ac:spMk id="18" creationId="{1267FBF3-B901-0A79-64A2-9F187B165FA3}"/>
          </ac:spMkLst>
        </pc:spChg>
        <pc:spChg chg="del mod">
          <ac:chgData name="Nelson, Tisha" userId="4976b89c-15f9-46be-9c95-d148c8a45a75" providerId="ADAL" clId="{F8EB4199-30B0-4F9F-A09B-38174E54453A}" dt="2023-09-15T17:21:26.890" v="901" actId="478"/>
          <ac:spMkLst>
            <pc:docMk/>
            <pc:sldMk cId="2327721208" sldId="575"/>
            <ac:spMk id="19" creationId="{E77FA9EC-A4B6-EC9C-0C94-92953F882EB8}"/>
          </ac:spMkLst>
        </pc:spChg>
        <pc:spChg chg="add del mod">
          <ac:chgData name="Nelson, Tisha" userId="4976b89c-15f9-46be-9c95-d148c8a45a75" providerId="ADAL" clId="{F8EB4199-30B0-4F9F-A09B-38174E54453A}" dt="2023-09-15T17:21:14.114" v="898" actId="478"/>
          <ac:spMkLst>
            <pc:docMk/>
            <pc:sldMk cId="2327721208" sldId="575"/>
            <ac:spMk id="22" creationId="{3FD00A94-68A0-8864-D125-9040894E6326}"/>
          </ac:spMkLst>
        </pc:spChg>
        <pc:spChg chg="add del">
          <ac:chgData name="Nelson, Tisha" userId="4976b89c-15f9-46be-9c95-d148c8a45a75" providerId="ADAL" clId="{F8EB4199-30B0-4F9F-A09B-38174E54453A}" dt="2023-09-15T17:21:44.652" v="907" actId="26606"/>
          <ac:spMkLst>
            <pc:docMk/>
            <pc:sldMk cId="2327721208" sldId="575"/>
            <ac:spMk id="25" creationId="{AB8C311F-7253-4AED-9701-7FC0708C41C7}"/>
          </ac:spMkLst>
        </pc:spChg>
        <pc:spChg chg="add del">
          <ac:chgData name="Nelson, Tisha" userId="4976b89c-15f9-46be-9c95-d148c8a45a75" providerId="ADAL" clId="{F8EB4199-30B0-4F9F-A09B-38174E54453A}" dt="2023-09-15T17:21:44.652" v="907" actId="26606"/>
          <ac:spMkLst>
            <pc:docMk/>
            <pc:sldMk cId="2327721208" sldId="575"/>
            <ac:spMk id="27" creationId="{E2384209-CB15-4CDF-9D31-C44FD9A3F20D}"/>
          </ac:spMkLst>
        </pc:spChg>
        <pc:spChg chg="add del">
          <ac:chgData name="Nelson, Tisha" userId="4976b89c-15f9-46be-9c95-d148c8a45a75" providerId="ADAL" clId="{F8EB4199-30B0-4F9F-A09B-38174E54453A}" dt="2023-09-15T17:21:44.652" v="907" actId="26606"/>
          <ac:spMkLst>
            <pc:docMk/>
            <pc:sldMk cId="2327721208" sldId="575"/>
            <ac:spMk id="29" creationId="{2633B3B5-CC90-43F0-8714-D31D1F3F0209}"/>
          </ac:spMkLst>
        </pc:spChg>
        <pc:spChg chg="add del">
          <ac:chgData name="Nelson, Tisha" userId="4976b89c-15f9-46be-9c95-d148c8a45a75" providerId="ADAL" clId="{F8EB4199-30B0-4F9F-A09B-38174E54453A}" dt="2023-09-15T17:21:44.652" v="907" actId="26606"/>
          <ac:spMkLst>
            <pc:docMk/>
            <pc:sldMk cId="2327721208" sldId="575"/>
            <ac:spMk id="31" creationId="{A8D57A06-A426-446D-B02C-A2DC6B62E45E}"/>
          </ac:spMkLst>
        </pc:spChg>
        <pc:spChg chg="add del">
          <ac:chgData name="Nelson, Tisha" userId="4976b89c-15f9-46be-9c95-d148c8a45a75" providerId="ADAL" clId="{F8EB4199-30B0-4F9F-A09B-38174E54453A}" dt="2023-09-15T17:21:51.460" v="910" actId="26606"/>
          <ac:spMkLst>
            <pc:docMk/>
            <pc:sldMk cId="2327721208" sldId="575"/>
            <ac:spMk id="36" creationId="{AB8C311F-7253-4AED-9701-7FC0708C41C7}"/>
          </ac:spMkLst>
        </pc:spChg>
        <pc:spChg chg="add del">
          <ac:chgData name="Nelson, Tisha" userId="4976b89c-15f9-46be-9c95-d148c8a45a75" providerId="ADAL" clId="{F8EB4199-30B0-4F9F-A09B-38174E54453A}" dt="2023-09-15T17:21:51.460" v="910" actId="26606"/>
          <ac:spMkLst>
            <pc:docMk/>
            <pc:sldMk cId="2327721208" sldId="575"/>
            <ac:spMk id="38" creationId="{E2384209-CB15-4CDF-9D31-C44FD9A3F20D}"/>
          </ac:spMkLst>
        </pc:spChg>
        <pc:spChg chg="add del">
          <ac:chgData name="Nelson, Tisha" userId="4976b89c-15f9-46be-9c95-d148c8a45a75" providerId="ADAL" clId="{F8EB4199-30B0-4F9F-A09B-38174E54453A}" dt="2023-09-15T17:21:51.460" v="910" actId="26606"/>
          <ac:spMkLst>
            <pc:docMk/>
            <pc:sldMk cId="2327721208" sldId="575"/>
            <ac:spMk id="40" creationId="{2633B3B5-CC90-43F0-8714-D31D1F3F0209}"/>
          </ac:spMkLst>
        </pc:spChg>
        <pc:spChg chg="add del">
          <ac:chgData name="Nelson, Tisha" userId="4976b89c-15f9-46be-9c95-d148c8a45a75" providerId="ADAL" clId="{F8EB4199-30B0-4F9F-A09B-38174E54453A}" dt="2023-09-15T17:21:51.460" v="910" actId="26606"/>
          <ac:spMkLst>
            <pc:docMk/>
            <pc:sldMk cId="2327721208" sldId="575"/>
            <ac:spMk id="42" creationId="{A8D57A06-A426-446D-B02C-A2DC6B62E45E}"/>
          </ac:spMkLst>
        </pc:spChg>
        <pc:spChg chg="add">
          <ac:chgData name="Nelson, Tisha" userId="4976b89c-15f9-46be-9c95-d148c8a45a75" providerId="ADAL" clId="{F8EB4199-30B0-4F9F-A09B-38174E54453A}" dt="2023-09-15T17:21:51.460" v="910" actId="26606"/>
          <ac:spMkLst>
            <pc:docMk/>
            <pc:sldMk cId="2327721208" sldId="575"/>
            <ac:spMk id="47" creationId="{AB8C311F-7253-4AED-9701-7FC0708C41C7}"/>
          </ac:spMkLst>
        </pc:spChg>
        <pc:spChg chg="add">
          <ac:chgData name="Nelson, Tisha" userId="4976b89c-15f9-46be-9c95-d148c8a45a75" providerId="ADAL" clId="{F8EB4199-30B0-4F9F-A09B-38174E54453A}" dt="2023-09-15T17:21:51.460" v="910" actId="26606"/>
          <ac:spMkLst>
            <pc:docMk/>
            <pc:sldMk cId="2327721208" sldId="575"/>
            <ac:spMk id="49" creationId="{E2384209-CB15-4CDF-9D31-C44FD9A3F20D}"/>
          </ac:spMkLst>
        </pc:spChg>
        <pc:spChg chg="add">
          <ac:chgData name="Nelson, Tisha" userId="4976b89c-15f9-46be-9c95-d148c8a45a75" providerId="ADAL" clId="{F8EB4199-30B0-4F9F-A09B-38174E54453A}" dt="2023-09-15T17:21:51.460" v="910" actId="26606"/>
          <ac:spMkLst>
            <pc:docMk/>
            <pc:sldMk cId="2327721208" sldId="575"/>
            <ac:spMk id="51" creationId="{2633B3B5-CC90-43F0-8714-D31D1F3F0209}"/>
          </ac:spMkLst>
        </pc:spChg>
        <pc:spChg chg="add">
          <ac:chgData name="Nelson, Tisha" userId="4976b89c-15f9-46be-9c95-d148c8a45a75" providerId="ADAL" clId="{F8EB4199-30B0-4F9F-A09B-38174E54453A}" dt="2023-09-15T17:21:51.460" v="910" actId="26606"/>
          <ac:spMkLst>
            <pc:docMk/>
            <pc:sldMk cId="2327721208" sldId="575"/>
            <ac:spMk id="53" creationId="{A8D57A06-A426-446D-B02C-A2DC6B62E45E}"/>
          </ac:spMkLst>
        </pc:spChg>
        <pc:picChg chg="del">
          <ac:chgData name="Nelson, Tisha" userId="4976b89c-15f9-46be-9c95-d148c8a45a75" providerId="ADAL" clId="{F8EB4199-30B0-4F9F-A09B-38174E54453A}" dt="2023-09-15T17:20:56.683" v="893" actId="478"/>
          <ac:picMkLst>
            <pc:docMk/>
            <pc:sldMk cId="2327721208" sldId="575"/>
            <ac:picMk id="3" creationId="{56994870-FEE6-8192-47BF-3CAB833832EF}"/>
          </ac:picMkLst>
        </pc:picChg>
        <pc:picChg chg="del">
          <ac:chgData name="Nelson, Tisha" userId="4976b89c-15f9-46be-9c95-d148c8a45a75" providerId="ADAL" clId="{F8EB4199-30B0-4F9F-A09B-38174E54453A}" dt="2023-09-15T17:21:11.720" v="897" actId="478"/>
          <ac:picMkLst>
            <pc:docMk/>
            <pc:sldMk cId="2327721208" sldId="575"/>
            <ac:picMk id="4" creationId="{CF166A8C-CF95-B190-3406-342B012E7483}"/>
          </ac:picMkLst>
        </pc:picChg>
        <pc:picChg chg="del">
          <ac:chgData name="Nelson, Tisha" userId="4976b89c-15f9-46be-9c95-d148c8a45a75" providerId="ADAL" clId="{F8EB4199-30B0-4F9F-A09B-38174E54453A}" dt="2023-09-15T17:20:46.464" v="884" actId="478"/>
          <ac:picMkLst>
            <pc:docMk/>
            <pc:sldMk cId="2327721208" sldId="575"/>
            <ac:picMk id="7" creationId="{C7A8D9C3-5B8E-CD76-2936-0985DDB61177}"/>
          </ac:picMkLst>
        </pc:picChg>
        <pc:picChg chg="del">
          <ac:chgData name="Nelson, Tisha" userId="4976b89c-15f9-46be-9c95-d148c8a45a75" providerId="ADAL" clId="{F8EB4199-30B0-4F9F-A09B-38174E54453A}" dt="2023-09-15T17:20:55.544" v="892" actId="478"/>
          <ac:picMkLst>
            <pc:docMk/>
            <pc:sldMk cId="2327721208" sldId="575"/>
            <ac:picMk id="8" creationId="{FC96BFDE-DA86-4CBF-B49B-ECE032760DDA}"/>
          </ac:picMkLst>
        </pc:picChg>
        <pc:picChg chg="del">
          <ac:chgData name="Nelson, Tisha" userId="4976b89c-15f9-46be-9c95-d148c8a45a75" providerId="ADAL" clId="{F8EB4199-30B0-4F9F-A09B-38174E54453A}" dt="2023-09-15T17:20:57.201" v="894" actId="478"/>
          <ac:picMkLst>
            <pc:docMk/>
            <pc:sldMk cId="2327721208" sldId="575"/>
            <ac:picMk id="13" creationId="{091544A9-F520-B08A-95C1-8AFC58C751A0}"/>
          </ac:picMkLst>
        </pc:picChg>
        <pc:picChg chg="del">
          <ac:chgData name="Nelson, Tisha" userId="4976b89c-15f9-46be-9c95-d148c8a45a75" providerId="ADAL" clId="{F8EB4199-30B0-4F9F-A09B-38174E54453A}" dt="2023-09-15T17:20:57.743" v="895" actId="478"/>
          <ac:picMkLst>
            <pc:docMk/>
            <pc:sldMk cId="2327721208" sldId="575"/>
            <ac:picMk id="14" creationId="{FD9491AF-BC17-FC16-7319-5063FE16DC96}"/>
          </ac:picMkLst>
        </pc:picChg>
        <pc:picChg chg="add mod">
          <ac:chgData name="Nelson, Tisha" userId="4976b89c-15f9-46be-9c95-d148c8a45a75" providerId="ADAL" clId="{F8EB4199-30B0-4F9F-A09B-38174E54453A}" dt="2023-09-15T17:21:51.460" v="910" actId="26606"/>
          <ac:picMkLst>
            <pc:docMk/>
            <pc:sldMk cId="2327721208" sldId="575"/>
            <ac:picMk id="20" creationId="{D687CC36-E0F6-8138-5AC9-F060FCAD7854}"/>
          </ac:picMkLst>
        </pc:picChg>
        <pc:cxnChg chg="del">
          <ac:chgData name="Nelson, Tisha" userId="4976b89c-15f9-46be-9c95-d148c8a45a75" providerId="ADAL" clId="{F8EB4199-30B0-4F9F-A09B-38174E54453A}" dt="2023-09-15T17:20:54.795" v="891" actId="478"/>
          <ac:cxnSpMkLst>
            <pc:docMk/>
            <pc:sldMk cId="2327721208" sldId="575"/>
            <ac:cxnSpMk id="11" creationId="{60595CCA-CA9E-C76C-A224-07279C110464}"/>
          </ac:cxnSpMkLst>
        </pc:cxnChg>
      </pc:sldChg>
      <pc:sldChg chg="addSp delSp modSp mod ord setBg modNotesTx">
        <pc:chgData name="Nelson, Tisha" userId="4976b89c-15f9-46be-9c95-d148c8a45a75" providerId="ADAL" clId="{F8EB4199-30B0-4F9F-A09B-38174E54453A}" dt="2023-09-18T21:40:06.985" v="7496" actId="20577"/>
        <pc:sldMkLst>
          <pc:docMk/>
          <pc:sldMk cId="3599827485" sldId="582"/>
        </pc:sldMkLst>
        <pc:spChg chg="mod">
          <ac:chgData name="Nelson, Tisha" userId="4976b89c-15f9-46be-9c95-d148c8a45a75" providerId="ADAL" clId="{F8EB4199-30B0-4F9F-A09B-38174E54453A}" dt="2023-09-15T17:11:14.885" v="378" actId="108"/>
          <ac:spMkLst>
            <pc:docMk/>
            <pc:sldMk cId="3599827485" sldId="582"/>
            <ac:spMk id="2" creationId="{0B848AC9-7FCF-AEB4-A91A-463466C14893}"/>
          </ac:spMkLst>
        </pc:spChg>
        <pc:spChg chg="mod ord">
          <ac:chgData name="Nelson, Tisha" userId="4976b89c-15f9-46be-9c95-d148c8a45a75" providerId="ADAL" clId="{F8EB4199-30B0-4F9F-A09B-38174E54453A}" dt="2023-09-15T16:58:57.014" v="154" actId="255"/>
          <ac:spMkLst>
            <pc:docMk/>
            <pc:sldMk cId="3599827485" sldId="582"/>
            <ac:spMk id="3" creationId="{860C47E3-30B1-049D-F136-09C5E1D30CB6}"/>
          </ac:spMkLst>
        </pc:spChg>
        <pc:spChg chg="add del mod">
          <ac:chgData name="Nelson, Tisha" userId="4976b89c-15f9-46be-9c95-d148c8a45a75" providerId="ADAL" clId="{F8EB4199-30B0-4F9F-A09B-38174E54453A}" dt="2023-09-15T16:56:30.018" v="74"/>
          <ac:spMkLst>
            <pc:docMk/>
            <pc:sldMk cId="3599827485" sldId="582"/>
            <ac:spMk id="6" creationId="{6ABE9E6F-FE5B-3B87-906E-0E688FBAAF71}"/>
          </ac:spMkLst>
        </pc:spChg>
        <pc:spChg chg="add">
          <ac:chgData name="Nelson, Tisha" userId="4976b89c-15f9-46be-9c95-d148c8a45a75" providerId="ADAL" clId="{F8EB4199-30B0-4F9F-A09B-38174E54453A}" dt="2023-09-15T16:58:41.023" v="151" actId="26606"/>
          <ac:spMkLst>
            <pc:docMk/>
            <pc:sldMk cId="3599827485" sldId="582"/>
            <ac:spMk id="14" creationId="{79BB35BC-D5C2-4C8B-A22A-A71E6191913B}"/>
          </ac:spMkLst>
        </pc:spChg>
        <pc:picChg chg="del">
          <ac:chgData name="Nelson, Tisha" userId="4976b89c-15f9-46be-9c95-d148c8a45a75" providerId="ADAL" clId="{F8EB4199-30B0-4F9F-A09B-38174E54453A}" dt="2023-09-15T16:56:40.269" v="93" actId="478"/>
          <ac:picMkLst>
            <pc:docMk/>
            <pc:sldMk cId="3599827485" sldId="582"/>
            <ac:picMk id="4" creationId="{35B2BBE5-C24F-AD72-29B6-2DC88FA9D949}"/>
          </ac:picMkLst>
        </pc:picChg>
        <pc:picChg chg="del">
          <ac:chgData name="Nelson, Tisha" userId="4976b89c-15f9-46be-9c95-d148c8a45a75" providerId="ADAL" clId="{F8EB4199-30B0-4F9F-A09B-38174E54453A}" dt="2023-09-15T16:56:39.584" v="92" actId="478"/>
          <ac:picMkLst>
            <pc:docMk/>
            <pc:sldMk cId="3599827485" sldId="582"/>
            <ac:picMk id="5" creationId="{58532581-744F-89A2-9763-4479124AAC38}"/>
          </ac:picMkLst>
        </pc:picChg>
        <pc:picChg chg="add del">
          <ac:chgData name="Nelson, Tisha" userId="4976b89c-15f9-46be-9c95-d148c8a45a75" providerId="ADAL" clId="{F8EB4199-30B0-4F9F-A09B-38174E54453A}" dt="2023-09-15T16:57:56.540" v="147" actId="478"/>
          <ac:picMkLst>
            <pc:docMk/>
            <pc:sldMk cId="3599827485" sldId="582"/>
            <ac:picMk id="7" creationId="{C10285B2-1EC3-3F91-5F1C-7E033738D241}"/>
          </ac:picMkLst>
        </pc:picChg>
        <pc:picChg chg="add mod">
          <ac:chgData name="Nelson, Tisha" userId="4976b89c-15f9-46be-9c95-d148c8a45a75" providerId="ADAL" clId="{F8EB4199-30B0-4F9F-A09B-38174E54453A}" dt="2023-09-15T16:58:41.023" v="151" actId="26606"/>
          <ac:picMkLst>
            <pc:docMk/>
            <pc:sldMk cId="3599827485" sldId="582"/>
            <ac:picMk id="9" creationId="{78E5FD77-1861-EAE2-66FC-064979E60F43}"/>
          </ac:picMkLst>
        </pc:picChg>
      </pc:sldChg>
      <pc:sldChg chg="addSp delSp modSp mod ord setBg">
        <pc:chgData name="Nelson, Tisha" userId="4976b89c-15f9-46be-9c95-d148c8a45a75" providerId="ADAL" clId="{F8EB4199-30B0-4F9F-A09B-38174E54453A}" dt="2023-09-18T22:02:46.904" v="7644"/>
        <pc:sldMkLst>
          <pc:docMk/>
          <pc:sldMk cId="1171507669" sldId="589"/>
        </pc:sldMkLst>
        <pc:spChg chg="add mod">
          <ac:chgData name="Nelson, Tisha" userId="4976b89c-15f9-46be-9c95-d148c8a45a75" providerId="ADAL" clId="{F8EB4199-30B0-4F9F-A09B-38174E54453A}" dt="2023-09-15T17:10:22.583" v="372" actId="20577"/>
          <ac:spMkLst>
            <pc:docMk/>
            <pc:sldMk cId="1171507669" sldId="589"/>
            <ac:spMk id="3" creationId="{6CBDA1B4-52C8-2209-B18D-144DF6644028}"/>
          </ac:spMkLst>
        </pc:spChg>
        <pc:spChg chg="mod ord">
          <ac:chgData name="Nelson, Tisha" userId="4976b89c-15f9-46be-9c95-d148c8a45a75" providerId="ADAL" clId="{F8EB4199-30B0-4F9F-A09B-38174E54453A}" dt="2023-09-15T17:09:49.158" v="362" actId="26606"/>
          <ac:spMkLst>
            <pc:docMk/>
            <pc:sldMk cId="1171507669" sldId="589"/>
            <ac:spMk id="4" creationId="{EFE7E30F-CD0A-A23F-9FED-81EE1F5A4FAC}"/>
          </ac:spMkLst>
        </pc:spChg>
        <pc:spChg chg="del">
          <ac:chgData name="Nelson, Tisha" userId="4976b89c-15f9-46be-9c95-d148c8a45a75" providerId="ADAL" clId="{F8EB4199-30B0-4F9F-A09B-38174E54453A}" dt="2023-09-15T17:06:06.340" v="293" actId="478"/>
          <ac:spMkLst>
            <pc:docMk/>
            <pc:sldMk cId="1171507669" sldId="589"/>
            <ac:spMk id="5" creationId="{400BC178-17D5-9E03-70B2-211E4332EBE3}"/>
          </ac:spMkLst>
        </pc:spChg>
        <pc:spChg chg="mod ord">
          <ac:chgData name="Nelson, Tisha" userId="4976b89c-15f9-46be-9c95-d148c8a45a75" providerId="ADAL" clId="{F8EB4199-30B0-4F9F-A09B-38174E54453A}" dt="2023-09-15T17:09:49.158" v="362" actId="26606"/>
          <ac:spMkLst>
            <pc:docMk/>
            <pc:sldMk cId="1171507669" sldId="589"/>
            <ac:spMk id="6" creationId="{CD39C377-CE04-EDBD-BA9E-1ED1EA6F10DA}"/>
          </ac:spMkLst>
        </pc:spChg>
        <pc:spChg chg="mod">
          <ac:chgData name="Nelson, Tisha" userId="4976b89c-15f9-46be-9c95-d148c8a45a75" providerId="ADAL" clId="{F8EB4199-30B0-4F9F-A09B-38174E54453A}" dt="2023-09-15T17:13:05.294" v="381" actId="207"/>
          <ac:spMkLst>
            <pc:docMk/>
            <pc:sldMk cId="1171507669" sldId="589"/>
            <ac:spMk id="7" creationId="{5C4752FD-3DD0-0784-FF7C-FD4B1DE887E6}"/>
          </ac:spMkLst>
        </pc:spChg>
        <pc:spChg chg="add">
          <ac:chgData name="Nelson, Tisha" userId="4976b89c-15f9-46be-9c95-d148c8a45a75" providerId="ADAL" clId="{F8EB4199-30B0-4F9F-A09B-38174E54453A}" dt="2023-09-15T17:09:49.158" v="362" actId="26606"/>
          <ac:spMkLst>
            <pc:docMk/>
            <pc:sldMk cId="1171507669" sldId="589"/>
            <ac:spMk id="17" creationId="{F13C74B1-5B17-4795-BED0-7140497B445A}"/>
          </ac:spMkLst>
        </pc:spChg>
        <pc:spChg chg="add">
          <ac:chgData name="Nelson, Tisha" userId="4976b89c-15f9-46be-9c95-d148c8a45a75" providerId="ADAL" clId="{F8EB4199-30B0-4F9F-A09B-38174E54453A}" dt="2023-09-15T17:09:49.158" v="362" actId="26606"/>
          <ac:spMkLst>
            <pc:docMk/>
            <pc:sldMk cId="1171507669" sldId="589"/>
            <ac:spMk id="19" creationId="{D4974D33-8DC5-464E-8C6D-BE58F0669C17}"/>
          </ac:spMkLst>
        </pc:spChg>
        <pc:picChg chg="add del mod">
          <ac:chgData name="Nelson, Tisha" userId="4976b89c-15f9-46be-9c95-d148c8a45a75" providerId="ADAL" clId="{F8EB4199-30B0-4F9F-A09B-38174E54453A}" dt="2023-09-15T17:08:32.407" v="358" actId="478"/>
          <ac:picMkLst>
            <pc:docMk/>
            <pc:sldMk cId="1171507669" sldId="589"/>
            <ac:picMk id="10" creationId="{B1AAD9E4-A28D-1FBF-16C5-2AC57171D190}"/>
          </ac:picMkLst>
        </pc:picChg>
        <pc:picChg chg="add mod">
          <ac:chgData name="Nelson, Tisha" userId="4976b89c-15f9-46be-9c95-d148c8a45a75" providerId="ADAL" clId="{F8EB4199-30B0-4F9F-A09B-38174E54453A}" dt="2023-09-15T17:09:49.158" v="362" actId="26606"/>
          <ac:picMkLst>
            <pc:docMk/>
            <pc:sldMk cId="1171507669" sldId="589"/>
            <ac:picMk id="12" creationId="{0D315431-39CF-6445-FCE2-32C0356B7B3F}"/>
          </ac:picMkLst>
        </pc:picChg>
        <pc:cxnChg chg="del mod">
          <ac:chgData name="Nelson, Tisha" userId="4976b89c-15f9-46be-9c95-d148c8a45a75" providerId="ADAL" clId="{F8EB4199-30B0-4F9F-A09B-38174E54453A}" dt="2023-09-15T17:08:41.301" v="359" actId="478"/>
          <ac:cxnSpMkLst>
            <pc:docMk/>
            <pc:sldMk cId="1171507669" sldId="589"/>
            <ac:cxnSpMk id="9" creationId="{77907A65-29FD-8513-EC4E-848F17905C01}"/>
          </ac:cxnSpMkLst>
        </pc:cxnChg>
      </pc:sldChg>
      <pc:sldChg chg="addSp delSp modSp mod setBg">
        <pc:chgData name="Nelson, Tisha" userId="4976b89c-15f9-46be-9c95-d148c8a45a75" providerId="ADAL" clId="{F8EB4199-30B0-4F9F-A09B-38174E54453A}" dt="2023-09-19T12:43:08.738" v="7730" actId="15"/>
        <pc:sldMkLst>
          <pc:docMk/>
          <pc:sldMk cId="1241240771" sldId="592"/>
        </pc:sldMkLst>
        <pc:spChg chg="mod">
          <ac:chgData name="Nelson, Tisha" userId="4976b89c-15f9-46be-9c95-d148c8a45a75" providerId="ADAL" clId="{F8EB4199-30B0-4F9F-A09B-38174E54453A}" dt="2023-09-15T17:11:00.806" v="377" actId="1076"/>
          <ac:spMkLst>
            <pc:docMk/>
            <pc:sldMk cId="1241240771" sldId="592"/>
            <ac:spMk id="2" creationId="{0B848AC9-7FCF-AEB4-A91A-463466C14893}"/>
          </ac:spMkLst>
        </pc:spChg>
        <pc:spChg chg="mod">
          <ac:chgData name="Nelson, Tisha" userId="4976b89c-15f9-46be-9c95-d148c8a45a75" providerId="ADAL" clId="{F8EB4199-30B0-4F9F-A09B-38174E54453A}" dt="2023-09-19T12:43:08.738" v="7730" actId="15"/>
          <ac:spMkLst>
            <pc:docMk/>
            <pc:sldMk cId="1241240771" sldId="592"/>
            <ac:spMk id="3" creationId="{860C47E3-30B1-049D-F136-09C5E1D30CB6}"/>
          </ac:spMkLst>
        </pc:spChg>
        <pc:spChg chg="add del">
          <ac:chgData name="Nelson, Tisha" userId="4976b89c-15f9-46be-9c95-d148c8a45a75" providerId="ADAL" clId="{F8EB4199-30B0-4F9F-A09B-38174E54453A}" dt="2023-09-15T17:00:17.616" v="189" actId="26606"/>
          <ac:spMkLst>
            <pc:docMk/>
            <pc:sldMk cId="1241240771" sldId="592"/>
            <ac:spMk id="10" creationId="{F13C74B1-5B17-4795-BED0-7140497B445A}"/>
          </ac:spMkLst>
        </pc:spChg>
        <pc:spChg chg="add del">
          <ac:chgData name="Nelson, Tisha" userId="4976b89c-15f9-46be-9c95-d148c8a45a75" providerId="ADAL" clId="{F8EB4199-30B0-4F9F-A09B-38174E54453A}" dt="2023-09-15T17:00:17.616" v="189" actId="26606"/>
          <ac:spMkLst>
            <pc:docMk/>
            <pc:sldMk cId="1241240771" sldId="592"/>
            <ac:spMk id="12" creationId="{D4974D33-8DC5-464E-8C6D-BE58F0669C17}"/>
          </ac:spMkLst>
        </pc:spChg>
        <pc:spChg chg="add del">
          <ac:chgData name="Nelson, Tisha" userId="4976b89c-15f9-46be-9c95-d148c8a45a75" providerId="ADAL" clId="{F8EB4199-30B0-4F9F-A09B-38174E54453A}" dt="2023-09-15T17:01:06.205" v="203" actId="26606"/>
          <ac:spMkLst>
            <pc:docMk/>
            <pc:sldMk cId="1241240771" sldId="592"/>
            <ac:spMk id="14" creationId="{04812C46-200A-4DEB-A05E-3ED6C68C2387}"/>
          </ac:spMkLst>
        </pc:spChg>
        <pc:spChg chg="add del">
          <ac:chgData name="Nelson, Tisha" userId="4976b89c-15f9-46be-9c95-d148c8a45a75" providerId="ADAL" clId="{F8EB4199-30B0-4F9F-A09B-38174E54453A}" dt="2023-09-15T17:01:06.205" v="203" actId="26606"/>
          <ac:spMkLst>
            <pc:docMk/>
            <pc:sldMk cId="1241240771" sldId="592"/>
            <ac:spMk id="15" creationId="{D1EA859B-E555-4109-94F3-6700E046E008}"/>
          </ac:spMkLst>
        </pc:spChg>
        <pc:spChg chg="add">
          <ac:chgData name="Nelson, Tisha" userId="4976b89c-15f9-46be-9c95-d148c8a45a75" providerId="ADAL" clId="{F8EB4199-30B0-4F9F-A09B-38174E54453A}" dt="2023-09-15T17:01:06.205" v="203" actId="26606"/>
          <ac:spMkLst>
            <pc:docMk/>
            <pc:sldMk cId="1241240771" sldId="592"/>
            <ac:spMk id="20" creationId="{C0763A76-9F1C-4FC5-82B7-DD475DA461B2}"/>
          </ac:spMkLst>
        </pc:spChg>
        <pc:spChg chg="add">
          <ac:chgData name="Nelson, Tisha" userId="4976b89c-15f9-46be-9c95-d148c8a45a75" providerId="ADAL" clId="{F8EB4199-30B0-4F9F-A09B-38174E54453A}" dt="2023-09-15T17:01:06.205" v="203" actId="26606"/>
          <ac:spMkLst>
            <pc:docMk/>
            <pc:sldMk cId="1241240771" sldId="592"/>
            <ac:spMk id="22" creationId="{E81BF4F6-F2CF-4984-9D14-D6966D92F99F}"/>
          </ac:spMkLst>
        </pc:spChg>
        <pc:picChg chg="add mod ord">
          <ac:chgData name="Nelson, Tisha" userId="4976b89c-15f9-46be-9c95-d148c8a45a75" providerId="ADAL" clId="{F8EB4199-30B0-4F9F-A09B-38174E54453A}" dt="2023-09-15T17:01:06.205" v="203" actId="26606"/>
          <ac:picMkLst>
            <pc:docMk/>
            <pc:sldMk cId="1241240771" sldId="592"/>
            <ac:picMk id="5" creationId="{DAAB749F-96C2-5AA6-34E4-F3F64C85CE9F}"/>
          </ac:picMkLst>
        </pc:picChg>
      </pc:sldChg>
      <pc:sldChg chg="addSp delSp modSp mod ord delAnim modNotesTx">
        <pc:chgData name="Nelson, Tisha" userId="4976b89c-15f9-46be-9c95-d148c8a45a75" providerId="ADAL" clId="{F8EB4199-30B0-4F9F-A09B-38174E54453A}" dt="2023-09-19T12:45:38.005" v="7737" actId="20577"/>
        <pc:sldMkLst>
          <pc:docMk/>
          <pc:sldMk cId="3968396381" sldId="593"/>
        </pc:sldMkLst>
        <pc:spChg chg="del">
          <ac:chgData name="Nelson, Tisha" userId="4976b89c-15f9-46be-9c95-d148c8a45a75" providerId="ADAL" clId="{F8EB4199-30B0-4F9F-A09B-38174E54453A}" dt="2023-09-15T17:03:57.250" v="268" actId="478"/>
          <ac:spMkLst>
            <pc:docMk/>
            <pc:sldMk cId="3968396381" sldId="593"/>
            <ac:spMk id="2" creationId="{0E593D75-2B4A-F2A8-ED98-8889E023DA43}"/>
          </ac:spMkLst>
        </pc:spChg>
        <pc:spChg chg="del">
          <ac:chgData name="Nelson, Tisha" userId="4976b89c-15f9-46be-9c95-d148c8a45a75" providerId="ADAL" clId="{F8EB4199-30B0-4F9F-A09B-38174E54453A}" dt="2023-09-15T17:04:00.572" v="270" actId="478"/>
          <ac:spMkLst>
            <pc:docMk/>
            <pc:sldMk cId="3968396381" sldId="593"/>
            <ac:spMk id="3" creationId="{E005C9A9-AE5D-43A0-6C8E-CE1256F8EEB8}"/>
          </ac:spMkLst>
        </pc:spChg>
        <pc:spChg chg="add del mod">
          <ac:chgData name="Nelson, Tisha" userId="4976b89c-15f9-46be-9c95-d148c8a45a75" providerId="ADAL" clId="{F8EB4199-30B0-4F9F-A09B-38174E54453A}" dt="2023-09-15T17:04:52.385" v="281" actId="478"/>
          <ac:spMkLst>
            <pc:docMk/>
            <pc:sldMk cId="3968396381" sldId="593"/>
            <ac:spMk id="5" creationId="{703B73F8-60E6-E253-2206-635A31902376}"/>
          </ac:spMkLst>
        </pc:spChg>
        <pc:spChg chg="del">
          <ac:chgData name="Nelson, Tisha" userId="4976b89c-15f9-46be-9c95-d148c8a45a75" providerId="ADAL" clId="{F8EB4199-30B0-4F9F-A09B-38174E54453A}" dt="2023-09-15T17:03:58.892" v="269" actId="478"/>
          <ac:spMkLst>
            <pc:docMk/>
            <pc:sldMk cId="3968396381" sldId="593"/>
            <ac:spMk id="6" creationId="{B02224C3-2C2C-A700-E318-CCDA53A06315}"/>
          </ac:spMkLst>
        </pc:spChg>
        <pc:spChg chg="add del mod">
          <ac:chgData name="Nelson, Tisha" userId="4976b89c-15f9-46be-9c95-d148c8a45a75" providerId="ADAL" clId="{F8EB4199-30B0-4F9F-A09B-38174E54453A}" dt="2023-09-15T17:04:09.669" v="271" actId="478"/>
          <ac:spMkLst>
            <pc:docMk/>
            <pc:sldMk cId="3968396381" sldId="593"/>
            <ac:spMk id="8" creationId="{27EFBE97-69CA-51C1-11C0-0100466C44DE}"/>
          </ac:spMkLst>
        </pc:spChg>
        <pc:spChg chg="del">
          <ac:chgData name="Nelson, Tisha" userId="4976b89c-15f9-46be-9c95-d148c8a45a75" providerId="ADAL" clId="{F8EB4199-30B0-4F9F-A09B-38174E54453A}" dt="2023-09-15T17:04:11.439" v="273" actId="478"/>
          <ac:spMkLst>
            <pc:docMk/>
            <pc:sldMk cId="3968396381" sldId="593"/>
            <ac:spMk id="9" creationId="{414B3923-0F6D-8318-04DF-ADB5B5EB963E}"/>
          </ac:spMkLst>
        </pc:spChg>
        <pc:spChg chg="del">
          <ac:chgData name="Nelson, Tisha" userId="4976b89c-15f9-46be-9c95-d148c8a45a75" providerId="ADAL" clId="{F8EB4199-30B0-4F9F-A09B-38174E54453A}" dt="2023-09-15T17:04:12.156" v="274" actId="478"/>
          <ac:spMkLst>
            <pc:docMk/>
            <pc:sldMk cId="3968396381" sldId="593"/>
            <ac:spMk id="12" creationId="{FFD07A5A-95DD-3F8C-EBD5-45B4CFF915E5}"/>
          </ac:spMkLst>
        </pc:spChg>
        <pc:spChg chg="del">
          <ac:chgData name="Nelson, Tisha" userId="4976b89c-15f9-46be-9c95-d148c8a45a75" providerId="ADAL" clId="{F8EB4199-30B0-4F9F-A09B-38174E54453A}" dt="2023-09-15T17:04:12.992" v="275" actId="478"/>
          <ac:spMkLst>
            <pc:docMk/>
            <pc:sldMk cId="3968396381" sldId="593"/>
            <ac:spMk id="14" creationId="{6C544EDC-B370-A10A-5913-133C0151ED3C}"/>
          </ac:spMkLst>
        </pc:spChg>
        <pc:spChg chg="del">
          <ac:chgData name="Nelson, Tisha" userId="4976b89c-15f9-46be-9c95-d148c8a45a75" providerId="ADAL" clId="{F8EB4199-30B0-4F9F-A09B-38174E54453A}" dt="2023-09-15T17:04:13.543" v="276" actId="478"/>
          <ac:spMkLst>
            <pc:docMk/>
            <pc:sldMk cId="3968396381" sldId="593"/>
            <ac:spMk id="15" creationId="{99B26003-FAA5-6EA2-AB00-9DE6E944D796}"/>
          </ac:spMkLst>
        </pc:spChg>
        <pc:spChg chg="del">
          <ac:chgData name="Nelson, Tisha" userId="4976b89c-15f9-46be-9c95-d148c8a45a75" providerId="ADAL" clId="{F8EB4199-30B0-4F9F-A09B-38174E54453A}" dt="2023-09-15T17:04:15.006" v="278" actId="478"/>
          <ac:spMkLst>
            <pc:docMk/>
            <pc:sldMk cId="3968396381" sldId="593"/>
            <ac:spMk id="16" creationId="{D5E72A04-3801-B8DD-1665-22D7DB592DAD}"/>
          </ac:spMkLst>
        </pc:spChg>
        <pc:picChg chg="add del">
          <ac:chgData name="Nelson, Tisha" userId="4976b89c-15f9-46be-9c95-d148c8a45a75" providerId="ADAL" clId="{F8EB4199-30B0-4F9F-A09B-38174E54453A}" dt="2023-09-15T17:04:19.246" v="280" actId="478"/>
          <ac:picMkLst>
            <pc:docMk/>
            <pc:sldMk cId="3968396381" sldId="593"/>
            <ac:picMk id="10" creationId="{FC695FA9-2516-6268-AE4F-396612EC09A8}"/>
          </ac:picMkLst>
        </pc:picChg>
        <pc:picChg chg="del">
          <ac:chgData name="Nelson, Tisha" userId="4976b89c-15f9-46be-9c95-d148c8a45a75" providerId="ADAL" clId="{F8EB4199-30B0-4F9F-A09B-38174E54453A}" dt="2023-09-15T17:04:10.852" v="272" actId="478"/>
          <ac:picMkLst>
            <pc:docMk/>
            <pc:sldMk cId="3968396381" sldId="593"/>
            <ac:picMk id="11" creationId="{C9E70B3F-9814-EA20-1513-261B89A2F8CE}"/>
          </ac:picMkLst>
        </pc:picChg>
        <pc:picChg chg="del">
          <ac:chgData name="Nelson, Tisha" userId="4976b89c-15f9-46be-9c95-d148c8a45a75" providerId="ADAL" clId="{F8EB4199-30B0-4F9F-A09B-38174E54453A}" dt="2023-09-15T17:04:14.144" v="277" actId="478"/>
          <ac:picMkLst>
            <pc:docMk/>
            <pc:sldMk cId="3968396381" sldId="593"/>
            <ac:picMk id="17" creationId="{6B55D810-A49D-4E43-C052-DD2DE2CE5DF8}"/>
          </ac:picMkLst>
        </pc:picChg>
        <pc:picChg chg="add mod">
          <ac:chgData name="Nelson, Tisha" userId="4976b89c-15f9-46be-9c95-d148c8a45a75" providerId="ADAL" clId="{F8EB4199-30B0-4F9F-A09B-38174E54453A}" dt="2023-09-15T17:05:32.202" v="290" actId="14100"/>
          <ac:picMkLst>
            <pc:docMk/>
            <pc:sldMk cId="3968396381" sldId="593"/>
            <ac:picMk id="18" creationId="{389C0DA0-FCC7-85C3-DADC-A6CF9F9F599D}"/>
          </ac:picMkLst>
        </pc:picChg>
      </pc:sldChg>
      <pc:sldChg chg="addSp delSp modSp mod ord setBg modNotesTx">
        <pc:chgData name="Nelson, Tisha" userId="4976b89c-15f9-46be-9c95-d148c8a45a75" providerId="ADAL" clId="{F8EB4199-30B0-4F9F-A09B-38174E54453A}" dt="2023-09-19T15:04:57.139" v="8841"/>
        <pc:sldMkLst>
          <pc:docMk/>
          <pc:sldMk cId="138463266" sldId="594"/>
        </pc:sldMkLst>
        <pc:spChg chg="del">
          <ac:chgData name="Nelson, Tisha" userId="4976b89c-15f9-46be-9c95-d148c8a45a75" providerId="ADAL" clId="{F8EB4199-30B0-4F9F-A09B-38174E54453A}" dt="2023-09-15T17:18:08.331" v="874" actId="478"/>
          <ac:spMkLst>
            <pc:docMk/>
            <pc:sldMk cId="138463266" sldId="594"/>
            <ac:spMk id="2" creationId="{70A795BE-BF2A-C924-8B89-1856BA75F51B}"/>
          </ac:spMkLst>
        </pc:spChg>
        <pc:spChg chg="del">
          <ac:chgData name="Nelson, Tisha" userId="4976b89c-15f9-46be-9c95-d148c8a45a75" providerId="ADAL" clId="{F8EB4199-30B0-4F9F-A09B-38174E54453A}" dt="2023-09-15T17:18:13.343" v="877" actId="478"/>
          <ac:spMkLst>
            <pc:docMk/>
            <pc:sldMk cId="138463266" sldId="594"/>
            <ac:spMk id="4" creationId="{F2CC9EAE-BDD0-C754-75D5-2062555FFD82}"/>
          </ac:spMkLst>
        </pc:spChg>
        <pc:spChg chg="del">
          <ac:chgData name="Nelson, Tisha" userId="4976b89c-15f9-46be-9c95-d148c8a45a75" providerId="ADAL" clId="{F8EB4199-30B0-4F9F-A09B-38174E54453A}" dt="2023-09-15T17:18:11.002" v="876" actId="478"/>
          <ac:spMkLst>
            <pc:docMk/>
            <pc:sldMk cId="138463266" sldId="594"/>
            <ac:spMk id="7" creationId="{8218904E-9FD9-7D7E-36E9-FCBC901E7C1A}"/>
          </ac:spMkLst>
        </pc:spChg>
        <pc:grpChg chg="add">
          <ac:chgData name="Nelson, Tisha" userId="4976b89c-15f9-46be-9c95-d148c8a45a75" providerId="ADAL" clId="{F8EB4199-30B0-4F9F-A09B-38174E54453A}" dt="2023-09-15T17:19:57.820" v="879" actId="26606"/>
          <ac:grpSpMkLst>
            <pc:docMk/>
            <pc:sldMk cId="138463266" sldId="594"/>
            <ac:grpSpMk id="11" creationId="{D4D7444E-8572-6DFD-CB75-0984238C716D}"/>
          </ac:grpSpMkLst>
        </pc:grpChg>
        <pc:graphicFrameChg chg="del">
          <ac:chgData name="Nelson, Tisha" userId="4976b89c-15f9-46be-9c95-d148c8a45a75" providerId="ADAL" clId="{F8EB4199-30B0-4F9F-A09B-38174E54453A}" dt="2023-09-15T17:18:09.279" v="875" actId="478"/>
          <ac:graphicFrameMkLst>
            <pc:docMk/>
            <pc:sldMk cId="138463266" sldId="594"/>
            <ac:graphicFrameMk id="3" creationId="{018AA0D8-CCD4-A6BD-4B4C-FBE5743DAAEC}"/>
          </ac:graphicFrameMkLst>
        </pc:graphicFrameChg>
        <pc:picChg chg="add mod">
          <ac:chgData name="Nelson, Tisha" userId="4976b89c-15f9-46be-9c95-d148c8a45a75" providerId="ADAL" clId="{F8EB4199-30B0-4F9F-A09B-38174E54453A}" dt="2023-09-15T17:19:57.820" v="879" actId="26606"/>
          <ac:picMkLst>
            <pc:docMk/>
            <pc:sldMk cId="138463266" sldId="594"/>
            <ac:picMk id="6" creationId="{A3E3A89F-9D98-FFBC-1217-6A52850EBB19}"/>
          </ac:picMkLst>
        </pc:picChg>
      </pc:sldChg>
      <pc:sldChg chg="addSp delSp modSp mod ord setBg modNotesTx">
        <pc:chgData name="Nelson, Tisha" userId="4976b89c-15f9-46be-9c95-d148c8a45a75" providerId="ADAL" clId="{F8EB4199-30B0-4F9F-A09B-38174E54453A}" dt="2023-09-19T13:57:11.134" v="7788" actId="20577"/>
        <pc:sldMkLst>
          <pc:docMk/>
          <pc:sldMk cId="541094339" sldId="596"/>
        </pc:sldMkLst>
        <pc:spChg chg="mod">
          <ac:chgData name="Nelson, Tisha" userId="4976b89c-15f9-46be-9c95-d148c8a45a75" providerId="ADAL" clId="{F8EB4199-30B0-4F9F-A09B-38174E54453A}" dt="2023-09-15T17:55:48.499" v="1811" actId="1076"/>
          <ac:spMkLst>
            <pc:docMk/>
            <pc:sldMk cId="541094339" sldId="596"/>
            <ac:spMk id="2" creationId="{0B848AC9-7FCF-AEB4-A91A-463466C14893}"/>
          </ac:spMkLst>
        </pc:spChg>
        <pc:spChg chg="mod ord">
          <ac:chgData name="Nelson, Tisha" userId="4976b89c-15f9-46be-9c95-d148c8a45a75" providerId="ADAL" clId="{F8EB4199-30B0-4F9F-A09B-38174E54453A}" dt="2023-09-15T17:55:21.469" v="1806" actId="2711"/>
          <ac:spMkLst>
            <pc:docMk/>
            <pc:sldMk cId="541094339" sldId="596"/>
            <ac:spMk id="3" creationId="{860C47E3-30B1-049D-F136-09C5E1D30CB6}"/>
          </ac:spMkLst>
        </pc:spChg>
        <pc:spChg chg="add del">
          <ac:chgData name="Nelson, Tisha" userId="4976b89c-15f9-46be-9c95-d148c8a45a75" providerId="ADAL" clId="{F8EB4199-30B0-4F9F-A09B-38174E54453A}" dt="2023-09-15T17:55:07.055" v="1805" actId="26606"/>
          <ac:spMkLst>
            <pc:docMk/>
            <pc:sldMk cId="541094339" sldId="596"/>
            <ac:spMk id="10" creationId="{F13C74B1-5B17-4795-BED0-7140497B445A}"/>
          </ac:spMkLst>
        </pc:spChg>
        <pc:spChg chg="add del">
          <ac:chgData name="Nelson, Tisha" userId="4976b89c-15f9-46be-9c95-d148c8a45a75" providerId="ADAL" clId="{F8EB4199-30B0-4F9F-A09B-38174E54453A}" dt="2023-09-15T17:55:07.055" v="1805" actId="26606"/>
          <ac:spMkLst>
            <pc:docMk/>
            <pc:sldMk cId="541094339" sldId="596"/>
            <ac:spMk id="12" creationId="{D4974D33-8DC5-464E-8C6D-BE58F0669C17}"/>
          </ac:spMkLst>
        </pc:spChg>
        <pc:spChg chg="add">
          <ac:chgData name="Nelson, Tisha" userId="4976b89c-15f9-46be-9c95-d148c8a45a75" providerId="ADAL" clId="{F8EB4199-30B0-4F9F-A09B-38174E54453A}" dt="2023-09-15T17:55:07.055" v="1805" actId="26606"/>
          <ac:spMkLst>
            <pc:docMk/>
            <pc:sldMk cId="541094339" sldId="596"/>
            <ac:spMk id="17" creationId="{B1595A09-E336-4D1B-9B3A-06A2287A54E2}"/>
          </ac:spMkLst>
        </pc:spChg>
        <pc:spChg chg="add">
          <ac:chgData name="Nelson, Tisha" userId="4976b89c-15f9-46be-9c95-d148c8a45a75" providerId="ADAL" clId="{F8EB4199-30B0-4F9F-A09B-38174E54453A}" dt="2023-09-15T17:55:07.055" v="1805" actId="26606"/>
          <ac:spMkLst>
            <pc:docMk/>
            <pc:sldMk cId="541094339" sldId="596"/>
            <ac:spMk id="19" creationId="{3540989C-C7B8-473B-BF87-6F2DA6A90006}"/>
          </ac:spMkLst>
        </pc:spChg>
        <pc:picChg chg="add mod">
          <ac:chgData name="Nelson, Tisha" userId="4976b89c-15f9-46be-9c95-d148c8a45a75" providerId="ADAL" clId="{F8EB4199-30B0-4F9F-A09B-38174E54453A}" dt="2023-09-15T17:55:07.055" v="1805" actId="26606"/>
          <ac:picMkLst>
            <pc:docMk/>
            <pc:sldMk cId="541094339" sldId="596"/>
            <ac:picMk id="5" creationId="{AFE182A9-81C0-7CCF-22DB-9BDF81FA1EF9}"/>
          </ac:picMkLst>
        </pc:picChg>
      </pc:sldChg>
      <pc:sldChg chg="addSp delSp modSp mod ord modNotesTx">
        <pc:chgData name="Nelson, Tisha" userId="4976b89c-15f9-46be-9c95-d148c8a45a75" providerId="ADAL" clId="{F8EB4199-30B0-4F9F-A09B-38174E54453A}" dt="2023-09-19T14:01:19.313" v="7790"/>
        <pc:sldMkLst>
          <pc:docMk/>
          <pc:sldMk cId="4273816449" sldId="597"/>
        </pc:sldMkLst>
        <pc:spChg chg="mod">
          <ac:chgData name="Nelson, Tisha" userId="4976b89c-15f9-46be-9c95-d148c8a45a75" providerId="ADAL" clId="{F8EB4199-30B0-4F9F-A09B-38174E54453A}" dt="2023-09-15T19:04:44.191" v="2725" actId="1076"/>
          <ac:spMkLst>
            <pc:docMk/>
            <pc:sldMk cId="4273816449" sldId="597"/>
            <ac:spMk id="2" creationId="{70A795BE-BF2A-C924-8B89-1856BA75F51B}"/>
          </ac:spMkLst>
        </pc:spChg>
        <pc:picChg chg="add del">
          <ac:chgData name="Nelson, Tisha" userId="4976b89c-15f9-46be-9c95-d148c8a45a75" providerId="ADAL" clId="{F8EB4199-30B0-4F9F-A09B-38174E54453A}" dt="2023-09-15T17:26:41.136" v="1106" actId="478"/>
          <ac:picMkLst>
            <pc:docMk/>
            <pc:sldMk cId="4273816449" sldId="597"/>
            <ac:picMk id="3" creationId="{14BE9DC4-C5A0-30BD-209F-84654FE944A4}"/>
          </ac:picMkLst>
        </pc:picChg>
        <pc:picChg chg="del">
          <ac:chgData name="Nelson, Tisha" userId="4976b89c-15f9-46be-9c95-d148c8a45a75" providerId="ADAL" clId="{F8EB4199-30B0-4F9F-A09B-38174E54453A}" dt="2023-09-15T17:26:22.234" v="1073" actId="478"/>
          <ac:picMkLst>
            <pc:docMk/>
            <pc:sldMk cId="4273816449" sldId="597"/>
            <ac:picMk id="5" creationId="{4BE9F80A-A962-FAD4-0513-9CC272A33A27}"/>
          </ac:picMkLst>
        </pc:picChg>
        <pc:picChg chg="add mod">
          <ac:chgData name="Nelson, Tisha" userId="4976b89c-15f9-46be-9c95-d148c8a45a75" providerId="ADAL" clId="{F8EB4199-30B0-4F9F-A09B-38174E54453A}" dt="2023-09-15T19:04:41.048" v="2724" actId="1076"/>
          <ac:picMkLst>
            <pc:docMk/>
            <pc:sldMk cId="4273816449" sldId="597"/>
            <ac:picMk id="6" creationId="{264051AF-261D-1D62-A629-E297D06C1690}"/>
          </ac:picMkLst>
        </pc:picChg>
      </pc:sldChg>
      <pc:sldChg chg="addSp delSp modSp mod modNotesTx">
        <pc:chgData name="Nelson, Tisha" userId="4976b89c-15f9-46be-9c95-d148c8a45a75" providerId="ADAL" clId="{F8EB4199-30B0-4F9F-A09B-38174E54453A}" dt="2023-09-19T19:30:24.759" v="9049" actId="6549"/>
        <pc:sldMkLst>
          <pc:docMk/>
          <pc:sldMk cId="2643482944" sldId="601"/>
        </pc:sldMkLst>
        <pc:spChg chg="mod">
          <ac:chgData name="Nelson, Tisha" userId="4976b89c-15f9-46be-9c95-d148c8a45a75" providerId="ADAL" clId="{F8EB4199-30B0-4F9F-A09B-38174E54453A}" dt="2023-09-15T19:04:52.540" v="2726" actId="1076"/>
          <ac:spMkLst>
            <pc:docMk/>
            <pc:sldMk cId="2643482944" sldId="601"/>
            <ac:spMk id="2" creationId="{70A795BE-BF2A-C924-8B89-1856BA75F51B}"/>
          </ac:spMkLst>
        </pc:spChg>
        <pc:spChg chg="mod">
          <ac:chgData name="Nelson, Tisha" userId="4976b89c-15f9-46be-9c95-d148c8a45a75" providerId="ADAL" clId="{F8EB4199-30B0-4F9F-A09B-38174E54453A}" dt="2023-09-15T17:27:57.910" v="1140"/>
          <ac:spMkLst>
            <pc:docMk/>
            <pc:sldMk cId="2643482944" sldId="601"/>
            <ac:spMk id="4" creationId="{D508458B-1D7A-C0E1-FF38-BDEFDB39FE21}"/>
          </ac:spMkLst>
        </pc:spChg>
        <pc:spChg chg="mod">
          <ac:chgData name="Nelson, Tisha" userId="4976b89c-15f9-46be-9c95-d148c8a45a75" providerId="ADAL" clId="{F8EB4199-30B0-4F9F-A09B-38174E54453A}" dt="2023-09-19T15:39:50.065" v="8970" actId="20577"/>
          <ac:spMkLst>
            <pc:docMk/>
            <pc:sldMk cId="2643482944" sldId="601"/>
            <ac:spMk id="5" creationId="{BB91F4AD-1B4A-C380-5E9B-2F27C28C4070}"/>
          </ac:spMkLst>
        </pc:spChg>
        <pc:spChg chg="mod">
          <ac:chgData name="Nelson, Tisha" userId="4976b89c-15f9-46be-9c95-d148c8a45a75" providerId="ADAL" clId="{F8EB4199-30B0-4F9F-A09B-38174E54453A}" dt="2023-09-15T17:29:40.196" v="1150" actId="208"/>
          <ac:spMkLst>
            <pc:docMk/>
            <pc:sldMk cId="2643482944" sldId="601"/>
            <ac:spMk id="7" creationId="{9AAE8FAD-A81B-AB1D-F3AB-3ACC9E8817B1}"/>
          </ac:spMkLst>
        </pc:spChg>
        <pc:spChg chg="mod">
          <ac:chgData name="Nelson, Tisha" userId="4976b89c-15f9-46be-9c95-d148c8a45a75" providerId="ADAL" clId="{F8EB4199-30B0-4F9F-A09B-38174E54453A}" dt="2023-09-15T17:28:35.707" v="1144" actId="2711"/>
          <ac:spMkLst>
            <pc:docMk/>
            <pc:sldMk cId="2643482944" sldId="601"/>
            <ac:spMk id="8" creationId="{D6FF79FD-D01B-A988-6376-739B61F1B4D2}"/>
          </ac:spMkLst>
        </pc:spChg>
        <pc:spChg chg="mod">
          <ac:chgData name="Nelson, Tisha" userId="4976b89c-15f9-46be-9c95-d148c8a45a75" providerId="ADAL" clId="{F8EB4199-30B0-4F9F-A09B-38174E54453A}" dt="2023-09-15T17:28:13.083" v="1141"/>
          <ac:spMkLst>
            <pc:docMk/>
            <pc:sldMk cId="2643482944" sldId="601"/>
            <ac:spMk id="10" creationId="{4BFDEC30-6DA3-7FDF-86F1-35B620A84BC3}"/>
          </ac:spMkLst>
        </pc:spChg>
        <pc:spChg chg="mod">
          <ac:chgData name="Nelson, Tisha" userId="4976b89c-15f9-46be-9c95-d148c8a45a75" providerId="ADAL" clId="{F8EB4199-30B0-4F9F-A09B-38174E54453A}" dt="2023-09-15T17:29:05.012" v="1146" actId="2711"/>
          <ac:spMkLst>
            <pc:docMk/>
            <pc:sldMk cId="2643482944" sldId="601"/>
            <ac:spMk id="11" creationId="{2168D2C5-E47C-922C-2479-A310669256AF}"/>
          </ac:spMkLst>
        </pc:spChg>
        <pc:spChg chg="mod">
          <ac:chgData name="Nelson, Tisha" userId="4976b89c-15f9-46be-9c95-d148c8a45a75" providerId="ADAL" clId="{F8EB4199-30B0-4F9F-A09B-38174E54453A}" dt="2023-09-15T17:29:46.130" v="1151" actId="208"/>
          <ac:spMkLst>
            <pc:docMk/>
            <pc:sldMk cId="2643482944" sldId="601"/>
            <ac:spMk id="12" creationId="{4CA4447D-503A-D652-59AF-19A577EBFCAC}"/>
          </ac:spMkLst>
        </pc:spChg>
        <pc:spChg chg="mod">
          <ac:chgData name="Nelson, Tisha" userId="4976b89c-15f9-46be-9c95-d148c8a45a75" providerId="ADAL" clId="{F8EB4199-30B0-4F9F-A09B-38174E54453A}" dt="2023-09-15T17:28:51.627" v="1145" actId="2711"/>
          <ac:spMkLst>
            <pc:docMk/>
            <pc:sldMk cId="2643482944" sldId="601"/>
            <ac:spMk id="13" creationId="{7C275430-7DBF-F803-A490-14752D8508A5}"/>
          </ac:spMkLst>
        </pc:spChg>
        <pc:grpChg chg="add mod">
          <ac:chgData name="Nelson, Tisha" userId="4976b89c-15f9-46be-9c95-d148c8a45a75" providerId="ADAL" clId="{F8EB4199-30B0-4F9F-A09B-38174E54453A}" dt="2023-09-15T17:27:57.910" v="1140"/>
          <ac:grpSpMkLst>
            <pc:docMk/>
            <pc:sldMk cId="2643482944" sldId="601"/>
            <ac:grpSpMk id="3" creationId="{DF24F78E-6553-B3AF-D862-CD7EB83E9EAC}"/>
          </ac:grpSpMkLst>
        </pc:grpChg>
        <pc:grpChg chg="add mod">
          <ac:chgData name="Nelson, Tisha" userId="4976b89c-15f9-46be-9c95-d148c8a45a75" providerId="ADAL" clId="{F8EB4199-30B0-4F9F-A09B-38174E54453A}" dt="2023-09-15T17:28:13.083" v="1141"/>
          <ac:grpSpMkLst>
            <pc:docMk/>
            <pc:sldMk cId="2643482944" sldId="601"/>
            <ac:grpSpMk id="9" creationId="{41179157-E045-5E0A-5D8E-9E2FA1EE6D42}"/>
          </ac:grpSpMkLst>
        </pc:grpChg>
        <pc:picChg chg="del">
          <ac:chgData name="Nelson, Tisha" userId="4976b89c-15f9-46be-9c95-d148c8a45a75" providerId="ADAL" clId="{F8EB4199-30B0-4F9F-A09B-38174E54453A}" dt="2023-09-15T17:27:22.903" v="1110" actId="478"/>
          <ac:picMkLst>
            <pc:docMk/>
            <pc:sldMk cId="2643482944" sldId="601"/>
            <ac:picMk id="6" creationId="{853DFC40-B59F-54C2-47F4-BF2C2377E4F3}"/>
          </ac:picMkLst>
        </pc:picChg>
      </pc:sldChg>
      <pc:sldChg chg="addSp delSp modSp mod ord modNotesTx">
        <pc:chgData name="Nelson, Tisha" userId="4976b89c-15f9-46be-9c95-d148c8a45a75" providerId="ADAL" clId="{F8EB4199-30B0-4F9F-A09B-38174E54453A}" dt="2023-09-19T13:48:49.966" v="7765" actId="20577"/>
        <pc:sldMkLst>
          <pc:docMk/>
          <pc:sldMk cId="4264456232" sldId="602"/>
        </pc:sldMkLst>
        <pc:spChg chg="mod">
          <ac:chgData name="Nelson, Tisha" userId="4976b89c-15f9-46be-9c95-d148c8a45a75" providerId="ADAL" clId="{F8EB4199-30B0-4F9F-A09B-38174E54453A}" dt="2023-09-19T13:48:23.796" v="7764" actId="1076"/>
          <ac:spMkLst>
            <pc:docMk/>
            <pc:sldMk cId="4264456232" sldId="602"/>
            <ac:spMk id="2" creationId="{70A795BE-BF2A-C924-8B89-1856BA75F51B}"/>
          </ac:spMkLst>
        </pc:spChg>
        <pc:spChg chg="mod">
          <ac:chgData name="Nelson, Tisha" userId="4976b89c-15f9-46be-9c95-d148c8a45a75" providerId="ADAL" clId="{F8EB4199-30B0-4F9F-A09B-38174E54453A}" dt="2023-09-15T17:30:21.603" v="1182"/>
          <ac:spMkLst>
            <pc:docMk/>
            <pc:sldMk cId="4264456232" sldId="602"/>
            <ac:spMk id="5" creationId="{23823916-F93A-17C0-A8AB-D3B80B41AB17}"/>
          </ac:spMkLst>
        </pc:spChg>
        <pc:spChg chg="mod">
          <ac:chgData name="Nelson, Tisha" userId="4976b89c-15f9-46be-9c95-d148c8a45a75" providerId="ADAL" clId="{F8EB4199-30B0-4F9F-A09B-38174E54453A}" dt="2023-09-15T17:31:50.512" v="1199" actId="1076"/>
          <ac:spMkLst>
            <pc:docMk/>
            <pc:sldMk cId="4264456232" sldId="602"/>
            <ac:spMk id="11" creationId="{07E48B70-3889-5500-D967-E235AD48B08D}"/>
          </ac:spMkLst>
        </pc:spChg>
        <pc:spChg chg="mod">
          <ac:chgData name="Nelson, Tisha" userId="4976b89c-15f9-46be-9c95-d148c8a45a75" providerId="ADAL" clId="{F8EB4199-30B0-4F9F-A09B-38174E54453A}" dt="2023-09-15T17:31:58.811" v="1201" actId="14100"/>
          <ac:spMkLst>
            <pc:docMk/>
            <pc:sldMk cId="4264456232" sldId="602"/>
            <ac:spMk id="12" creationId="{D232CC3F-FE92-AC0A-5243-0559E5DBCA4B}"/>
          </ac:spMkLst>
        </pc:spChg>
        <pc:spChg chg="mod">
          <ac:chgData name="Nelson, Tisha" userId="4976b89c-15f9-46be-9c95-d148c8a45a75" providerId="ADAL" clId="{F8EB4199-30B0-4F9F-A09B-38174E54453A}" dt="2023-09-15T17:30:58.401" v="1189" actId="108"/>
          <ac:spMkLst>
            <pc:docMk/>
            <pc:sldMk cId="4264456232" sldId="602"/>
            <ac:spMk id="13" creationId="{D0201F28-E208-6AA6-A524-8459D1C4FC5D}"/>
          </ac:spMkLst>
        </pc:spChg>
        <pc:spChg chg="mod">
          <ac:chgData name="Nelson, Tisha" userId="4976b89c-15f9-46be-9c95-d148c8a45a75" providerId="ADAL" clId="{F8EB4199-30B0-4F9F-A09B-38174E54453A}" dt="2023-09-15T17:31:03.588" v="1190" actId="108"/>
          <ac:spMkLst>
            <pc:docMk/>
            <pc:sldMk cId="4264456232" sldId="602"/>
            <ac:spMk id="14" creationId="{46949085-18A9-2CDB-801C-2102143C5DAE}"/>
          </ac:spMkLst>
        </pc:spChg>
        <pc:spChg chg="mod">
          <ac:chgData name="Nelson, Tisha" userId="4976b89c-15f9-46be-9c95-d148c8a45a75" providerId="ADAL" clId="{F8EB4199-30B0-4F9F-A09B-38174E54453A}" dt="2023-09-15T17:33:20.717" v="1219" actId="1076"/>
          <ac:spMkLst>
            <pc:docMk/>
            <pc:sldMk cId="4264456232" sldId="602"/>
            <ac:spMk id="15" creationId="{26AD6DCD-0739-5905-9B11-979F233B3022}"/>
          </ac:spMkLst>
        </pc:spChg>
        <pc:spChg chg="mod">
          <ac:chgData name="Nelson, Tisha" userId="4976b89c-15f9-46be-9c95-d148c8a45a75" providerId="ADAL" clId="{F8EB4199-30B0-4F9F-A09B-38174E54453A}" dt="2023-09-15T17:33:04.420" v="1215" actId="1076"/>
          <ac:spMkLst>
            <pc:docMk/>
            <pc:sldMk cId="4264456232" sldId="602"/>
            <ac:spMk id="16" creationId="{83024A57-E2F2-0ABF-F65A-2AAD89F3AB0A}"/>
          </ac:spMkLst>
        </pc:spChg>
        <pc:grpChg chg="add mod">
          <ac:chgData name="Nelson, Tisha" userId="4976b89c-15f9-46be-9c95-d148c8a45a75" providerId="ADAL" clId="{F8EB4199-30B0-4F9F-A09B-38174E54453A}" dt="2023-09-15T17:33:51.672" v="1221" actId="1076"/>
          <ac:grpSpMkLst>
            <pc:docMk/>
            <pc:sldMk cId="4264456232" sldId="602"/>
            <ac:grpSpMk id="4" creationId="{66A93DF2-9B4A-52FC-E829-BBC8061DC629}"/>
          </ac:grpSpMkLst>
        </pc:grpChg>
        <pc:picChg chg="del">
          <ac:chgData name="Nelson, Tisha" userId="4976b89c-15f9-46be-9c95-d148c8a45a75" providerId="ADAL" clId="{F8EB4199-30B0-4F9F-A09B-38174E54453A}" dt="2023-09-15T17:30:12.558" v="1181" actId="478"/>
          <ac:picMkLst>
            <pc:docMk/>
            <pc:sldMk cId="4264456232" sldId="602"/>
            <ac:picMk id="3" creationId="{41C72DC9-6227-8995-848F-DE0F9E8F00ED}"/>
          </ac:picMkLst>
        </pc:picChg>
        <pc:cxnChg chg="mod">
          <ac:chgData name="Nelson, Tisha" userId="4976b89c-15f9-46be-9c95-d148c8a45a75" providerId="ADAL" clId="{F8EB4199-30B0-4F9F-A09B-38174E54453A}" dt="2023-09-15T17:33:25.241" v="1220" actId="14100"/>
          <ac:cxnSpMkLst>
            <pc:docMk/>
            <pc:sldMk cId="4264456232" sldId="602"/>
            <ac:cxnSpMk id="6" creationId="{57C2AA89-FD6A-DD28-1BB2-011A0B9C412B}"/>
          </ac:cxnSpMkLst>
        </pc:cxnChg>
        <pc:cxnChg chg="mod">
          <ac:chgData name="Nelson, Tisha" userId="4976b89c-15f9-46be-9c95-d148c8a45a75" providerId="ADAL" clId="{F8EB4199-30B0-4F9F-A09B-38174E54453A}" dt="2023-09-15T17:33:16.240" v="1218" actId="14100"/>
          <ac:cxnSpMkLst>
            <pc:docMk/>
            <pc:sldMk cId="4264456232" sldId="602"/>
            <ac:cxnSpMk id="7" creationId="{70B652AB-8446-E000-1A5A-B7122CC599D7}"/>
          </ac:cxnSpMkLst>
        </pc:cxnChg>
        <pc:cxnChg chg="mod">
          <ac:chgData name="Nelson, Tisha" userId="4976b89c-15f9-46be-9c95-d148c8a45a75" providerId="ADAL" clId="{F8EB4199-30B0-4F9F-A09B-38174E54453A}" dt="2023-09-15T17:32:24.601" v="1207" actId="14100"/>
          <ac:cxnSpMkLst>
            <pc:docMk/>
            <pc:sldMk cId="4264456232" sldId="602"/>
            <ac:cxnSpMk id="8" creationId="{F1BD4725-C2E8-B9DA-61BF-83C83DB19345}"/>
          </ac:cxnSpMkLst>
        </pc:cxnChg>
        <pc:cxnChg chg="mod">
          <ac:chgData name="Nelson, Tisha" userId="4976b89c-15f9-46be-9c95-d148c8a45a75" providerId="ADAL" clId="{F8EB4199-30B0-4F9F-A09B-38174E54453A}" dt="2023-09-15T17:32:15.630" v="1205" actId="14100"/>
          <ac:cxnSpMkLst>
            <pc:docMk/>
            <pc:sldMk cId="4264456232" sldId="602"/>
            <ac:cxnSpMk id="9" creationId="{E09D5643-F63F-429E-BE87-5FEB825197A8}"/>
          </ac:cxnSpMkLst>
        </pc:cxnChg>
        <pc:cxnChg chg="mod">
          <ac:chgData name="Nelson, Tisha" userId="4976b89c-15f9-46be-9c95-d148c8a45a75" providerId="ADAL" clId="{F8EB4199-30B0-4F9F-A09B-38174E54453A}" dt="2023-09-15T17:32:06.210" v="1203" actId="14100"/>
          <ac:cxnSpMkLst>
            <pc:docMk/>
            <pc:sldMk cId="4264456232" sldId="602"/>
            <ac:cxnSpMk id="10" creationId="{82B4D7C3-AE7C-3903-C0F5-F067CC56EC6F}"/>
          </ac:cxnSpMkLst>
        </pc:cxnChg>
      </pc:sldChg>
      <pc:sldChg chg="addSp delSp modSp del mod setBg modNotesTx">
        <pc:chgData name="Nelson, Tisha" userId="4976b89c-15f9-46be-9c95-d148c8a45a75" providerId="ADAL" clId="{F8EB4199-30B0-4F9F-A09B-38174E54453A}" dt="2023-09-15T17:41:39.096" v="1354" actId="47"/>
        <pc:sldMkLst>
          <pc:docMk/>
          <pc:sldMk cId="2827314302" sldId="603"/>
        </pc:sldMkLst>
        <pc:spChg chg="mod">
          <ac:chgData name="Nelson, Tisha" userId="4976b89c-15f9-46be-9c95-d148c8a45a75" providerId="ADAL" clId="{F8EB4199-30B0-4F9F-A09B-38174E54453A}" dt="2023-09-15T17:38:33.082" v="1281" actId="1076"/>
          <ac:spMkLst>
            <pc:docMk/>
            <pc:sldMk cId="2827314302" sldId="603"/>
            <ac:spMk id="2" creationId="{70A795BE-BF2A-C924-8B89-1856BA75F51B}"/>
          </ac:spMkLst>
        </pc:spChg>
        <pc:spChg chg="add">
          <ac:chgData name="Nelson, Tisha" userId="4976b89c-15f9-46be-9c95-d148c8a45a75" providerId="ADAL" clId="{F8EB4199-30B0-4F9F-A09B-38174E54453A}" dt="2023-09-15T17:35:31.343" v="1236" actId="26606"/>
          <ac:spMkLst>
            <pc:docMk/>
            <pc:sldMk cId="2827314302" sldId="603"/>
            <ac:spMk id="10" creationId="{A8384FB5-9ADC-4DDC-881B-597D56F5B15D}"/>
          </ac:spMkLst>
        </pc:spChg>
        <pc:spChg chg="add">
          <ac:chgData name="Nelson, Tisha" userId="4976b89c-15f9-46be-9c95-d148c8a45a75" providerId="ADAL" clId="{F8EB4199-30B0-4F9F-A09B-38174E54453A}" dt="2023-09-15T17:35:31.343" v="1236" actId="26606"/>
          <ac:spMkLst>
            <pc:docMk/>
            <pc:sldMk cId="2827314302" sldId="603"/>
            <ac:spMk id="12" creationId="{91E5A9A7-95C6-4F4F-B00E-C82E07FE62EF}"/>
          </ac:spMkLst>
        </pc:spChg>
        <pc:spChg chg="add">
          <ac:chgData name="Nelson, Tisha" userId="4976b89c-15f9-46be-9c95-d148c8a45a75" providerId="ADAL" clId="{F8EB4199-30B0-4F9F-A09B-38174E54453A}" dt="2023-09-15T17:35:31.343" v="1236" actId="26606"/>
          <ac:spMkLst>
            <pc:docMk/>
            <pc:sldMk cId="2827314302" sldId="603"/>
            <ac:spMk id="14" creationId="{D07DD2DE-F619-49DD-B5E7-03A290FF4ED1}"/>
          </ac:spMkLst>
        </pc:spChg>
        <pc:spChg chg="add">
          <ac:chgData name="Nelson, Tisha" userId="4976b89c-15f9-46be-9c95-d148c8a45a75" providerId="ADAL" clId="{F8EB4199-30B0-4F9F-A09B-38174E54453A}" dt="2023-09-15T17:35:31.343" v="1236" actId="26606"/>
          <ac:spMkLst>
            <pc:docMk/>
            <pc:sldMk cId="2827314302" sldId="603"/>
            <ac:spMk id="16" creationId="{85149191-5F60-4A28-AAFF-039F96B0F3EC}"/>
          </ac:spMkLst>
        </pc:spChg>
        <pc:spChg chg="add">
          <ac:chgData name="Nelson, Tisha" userId="4976b89c-15f9-46be-9c95-d148c8a45a75" providerId="ADAL" clId="{F8EB4199-30B0-4F9F-A09B-38174E54453A}" dt="2023-09-15T17:35:31.343" v="1236" actId="26606"/>
          <ac:spMkLst>
            <pc:docMk/>
            <pc:sldMk cId="2827314302" sldId="603"/>
            <ac:spMk id="18" creationId="{F8260ED5-17F7-4158-B241-D51DD4CF1B7E}"/>
          </ac:spMkLst>
        </pc:spChg>
        <pc:picChg chg="del">
          <ac:chgData name="Nelson, Tisha" userId="4976b89c-15f9-46be-9c95-d148c8a45a75" providerId="ADAL" clId="{F8EB4199-30B0-4F9F-A09B-38174E54453A}" dt="2023-09-15T17:34:15.011" v="1223" actId="478"/>
          <ac:picMkLst>
            <pc:docMk/>
            <pc:sldMk cId="2827314302" sldId="603"/>
            <ac:picMk id="4" creationId="{3CE5294D-9B45-F6CA-D57D-E24BADE53C98}"/>
          </ac:picMkLst>
        </pc:picChg>
        <pc:picChg chg="add del mod">
          <ac:chgData name="Nelson, Tisha" userId="4976b89c-15f9-46be-9c95-d148c8a45a75" providerId="ADAL" clId="{F8EB4199-30B0-4F9F-A09B-38174E54453A}" dt="2023-09-15T17:41:33.750" v="1352" actId="21"/>
          <ac:picMkLst>
            <pc:docMk/>
            <pc:sldMk cId="2827314302" sldId="603"/>
            <ac:picMk id="5" creationId="{042AF413-1EB4-6659-561D-6EECCE61440B}"/>
          </ac:picMkLst>
        </pc:picChg>
      </pc:sldChg>
      <pc:sldChg chg="addSp delSp modSp mod ord delAnim modNotesTx">
        <pc:chgData name="Nelson, Tisha" userId="4976b89c-15f9-46be-9c95-d148c8a45a75" providerId="ADAL" clId="{F8EB4199-30B0-4F9F-A09B-38174E54453A}" dt="2023-09-18T20:44:57.724" v="3895"/>
        <pc:sldMkLst>
          <pc:docMk/>
          <pc:sldMk cId="3852123399" sldId="604"/>
        </pc:sldMkLst>
        <pc:spChg chg="mod">
          <ac:chgData name="Nelson, Tisha" userId="4976b89c-15f9-46be-9c95-d148c8a45a75" providerId="ADAL" clId="{F8EB4199-30B0-4F9F-A09B-38174E54453A}" dt="2023-09-15T17:36:25.993" v="1251" actId="1076"/>
          <ac:spMkLst>
            <pc:docMk/>
            <pc:sldMk cId="3852123399" sldId="604"/>
            <ac:spMk id="2" creationId="{70A795BE-BF2A-C924-8B89-1856BA75F51B}"/>
          </ac:spMkLst>
        </pc:spChg>
        <pc:spChg chg="add mod">
          <ac:chgData name="Nelson, Tisha" userId="4976b89c-15f9-46be-9c95-d148c8a45a75" providerId="ADAL" clId="{F8EB4199-30B0-4F9F-A09B-38174E54453A}" dt="2023-09-15T17:37:54.750" v="1276" actId="1076"/>
          <ac:spMkLst>
            <pc:docMk/>
            <pc:sldMk cId="3852123399" sldId="604"/>
            <ac:spMk id="5" creationId="{AC731FF9-8E3C-806D-DA13-6C682F5E09AD}"/>
          </ac:spMkLst>
        </pc:spChg>
        <pc:spChg chg="add mod">
          <ac:chgData name="Nelson, Tisha" userId="4976b89c-15f9-46be-9c95-d148c8a45a75" providerId="ADAL" clId="{F8EB4199-30B0-4F9F-A09B-38174E54453A}" dt="2023-09-15T17:49:04.703" v="1525" actId="207"/>
          <ac:spMkLst>
            <pc:docMk/>
            <pc:sldMk cId="3852123399" sldId="604"/>
            <ac:spMk id="6" creationId="{D77454EB-F7F0-2398-C4DA-2E72D489DDE6}"/>
          </ac:spMkLst>
        </pc:spChg>
        <pc:picChg chg="del">
          <ac:chgData name="Nelson, Tisha" userId="4976b89c-15f9-46be-9c95-d148c8a45a75" providerId="ADAL" clId="{F8EB4199-30B0-4F9F-A09B-38174E54453A}" dt="2023-09-15T17:35:58.032" v="1238" actId="478"/>
          <ac:picMkLst>
            <pc:docMk/>
            <pc:sldMk cId="3852123399" sldId="604"/>
            <ac:picMk id="3" creationId="{F8F22175-B27C-41F5-72F3-8EBA2A09499D}"/>
          </ac:picMkLst>
        </pc:picChg>
        <pc:picChg chg="add mod">
          <ac:chgData name="Nelson, Tisha" userId="4976b89c-15f9-46be-9c95-d148c8a45a75" providerId="ADAL" clId="{F8EB4199-30B0-4F9F-A09B-38174E54453A}" dt="2023-09-15T17:38:01.070" v="1277" actId="1076"/>
          <ac:picMkLst>
            <pc:docMk/>
            <pc:sldMk cId="3852123399" sldId="604"/>
            <ac:picMk id="4" creationId="{AA9CE16A-736A-3AF2-44EE-CF7CBCA34D0A}"/>
          </ac:picMkLst>
        </pc:picChg>
      </pc:sldChg>
      <pc:sldChg chg="addSp delSp modSp mod ord setBg modNotesTx">
        <pc:chgData name="Nelson, Tisha" userId="4976b89c-15f9-46be-9c95-d148c8a45a75" providerId="ADAL" clId="{F8EB4199-30B0-4F9F-A09B-38174E54453A}" dt="2023-09-18T20:44:59.981" v="3897"/>
        <pc:sldMkLst>
          <pc:docMk/>
          <pc:sldMk cId="1952750568" sldId="605"/>
        </pc:sldMkLst>
        <pc:spChg chg="mod">
          <ac:chgData name="Nelson, Tisha" userId="4976b89c-15f9-46be-9c95-d148c8a45a75" providerId="ADAL" clId="{F8EB4199-30B0-4F9F-A09B-38174E54453A}" dt="2023-09-15T18:07:44.460" v="1979" actId="1076"/>
          <ac:spMkLst>
            <pc:docMk/>
            <pc:sldMk cId="1952750568" sldId="605"/>
            <ac:spMk id="2" creationId="{0B848AC9-7FCF-AEB4-A91A-463466C14893}"/>
          </ac:spMkLst>
        </pc:spChg>
        <pc:spChg chg="mod">
          <ac:chgData name="Nelson, Tisha" userId="4976b89c-15f9-46be-9c95-d148c8a45a75" providerId="ADAL" clId="{F8EB4199-30B0-4F9F-A09B-38174E54453A}" dt="2023-09-15T18:07:31.184" v="1976" actId="1076"/>
          <ac:spMkLst>
            <pc:docMk/>
            <pc:sldMk cId="1952750568" sldId="605"/>
            <ac:spMk id="3" creationId="{860C47E3-30B1-049D-F136-09C5E1D30CB6}"/>
          </ac:spMkLst>
        </pc:spChg>
        <pc:spChg chg="add del">
          <ac:chgData name="Nelson, Tisha" userId="4976b89c-15f9-46be-9c95-d148c8a45a75" providerId="ADAL" clId="{F8EB4199-30B0-4F9F-A09B-38174E54453A}" dt="2023-09-15T18:06:09.796" v="1963" actId="26606"/>
          <ac:spMkLst>
            <pc:docMk/>
            <pc:sldMk cId="1952750568" sldId="605"/>
            <ac:spMk id="10" creationId="{F13C74B1-5B17-4795-BED0-7140497B445A}"/>
          </ac:spMkLst>
        </pc:spChg>
        <pc:spChg chg="add del">
          <ac:chgData name="Nelson, Tisha" userId="4976b89c-15f9-46be-9c95-d148c8a45a75" providerId="ADAL" clId="{F8EB4199-30B0-4F9F-A09B-38174E54453A}" dt="2023-09-15T18:06:09.796" v="1963" actId="26606"/>
          <ac:spMkLst>
            <pc:docMk/>
            <pc:sldMk cId="1952750568" sldId="605"/>
            <ac:spMk id="12" creationId="{D4974D33-8DC5-464E-8C6D-BE58F0669C17}"/>
          </ac:spMkLst>
        </pc:spChg>
        <pc:spChg chg="add del">
          <ac:chgData name="Nelson, Tisha" userId="4976b89c-15f9-46be-9c95-d148c8a45a75" providerId="ADAL" clId="{F8EB4199-30B0-4F9F-A09B-38174E54453A}" dt="2023-09-15T18:07:12.578" v="1973" actId="26606"/>
          <ac:spMkLst>
            <pc:docMk/>
            <pc:sldMk cId="1952750568" sldId="605"/>
            <ac:spMk id="17" creationId="{45D37F4E-DDB4-456B-97E0-9937730A039F}"/>
          </ac:spMkLst>
        </pc:spChg>
        <pc:spChg chg="add del">
          <ac:chgData name="Nelson, Tisha" userId="4976b89c-15f9-46be-9c95-d148c8a45a75" providerId="ADAL" clId="{F8EB4199-30B0-4F9F-A09B-38174E54453A}" dt="2023-09-15T18:07:12.578" v="1973" actId="26606"/>
          <ac:spMkLst>
            <pc:docMk/>
            <pc:sldMk cId="1952750568" sldId="605"/>
            <ac:spMk id="19" creationId="{B2DD41CD-8F47-4F56-AD12-4E2FF7696987}"/>
          </ac:spMkLst>
        </pc:spChg>
        <pc:spChg chg="add">
          <ac:chgData name="Nelson, Tisha" userId="4976b89c-15f9-46be-9c95-d148c8a45a75" providerId="ADAL" clId="{F8EB4199-30B0-4F9F-A09B-38174E54453A}" dt="2023-09-15T18:07:12.578" v="1973" actId="26606"/>
          <ac:spMkLst>
            <pc:docMk/>
            <pc:sldMk cId="1952750568" sldId="605"/>
            <ac:spMk id="24" creationId="{F13C74B1-5B17-4795-BED0-7140497B445A}"/>
          </ac:spMkLst>
        </pc:spChg>
        <pc:spChg chg="add">
          <ac:chgData name="Nelson, Tisha" userId="4976b89c-15f9-46be-9c95-d148c8a45a75" providerId="ADAL" clId="{F8EB4199-30B0-4F9F-A09B-38174E54453A}" dt="2023-09-15T18:07:12.578" v="1973" actId="26606"/>
          <ac:spMkLst>
            <pc:docMk/>
            <pc:sldMk cId="1952750568" sldId="605"/>
            <ac:spMk id="26" creationId="{D4974D33-8DC5-464E-8C6D-BE58F0669C17}"/>
          </ac:spMkLst>
        </pc:spChg>
        <pc:picChg chg="add mod">
          <ac:chgData name="Nelson, Tisha" userId="4976b89c-15f9-46be-9c95-d148c8a45a75" providerId="ADAL" clId="{F8EB4199-30B0-4F9F-A09B-38174E54453A}" dt="2023-09-15T18:07:12.578" v="1973" actId="26606"/>
          <ac:picMkLst>
            <pc:docMk/>
            <pc:sldMk cId="1952750568" sldId="605"/>
            <ac:picMk id="5" creationId="{A3CFE647-2259-728F-D2C5-3A2266401AAA}"/>
          </ac:picMkLst>
        </pc:picChg>
      </pc:sldChg>
      <pc:sldChg chg="addSp delSp modSp mod ord setBg modNotesTx">
        <pc:chgData name="Nelson, Tisha" userId="4976b89c-15f9-46be-9c95-d148c8a45a75" providerId="ADAL" clId="{F8EB4199-30B0-4F9F-A09B-38174E54453A}" dt="2023-09-19T15:02:56.510" v="8825"/>
        <pc:sldMkLst>
          <pc:docMk/>
          <pc:sldMk cId="1888768647" sldId="606"/>
        </pc:sldMkLst>
        <pc:spChg chg="mod">
          <ac:chgData name="Nelson, Tisha" userId="4976b89c-15f9-46be-9c95-d148c8a45a75" providerId="ADAL" clId="{F8EB4199-30B0-4F9F-A09B-38174E54453A}" dt="2023-09-19T14:37:27.204" v="8503" actId="1076"/>
          <ac:spMkLst>
            <pc:docMk/>
            <pc:sldMk cId="1888768647" sldId="606"/>
            <ac:spMk id="2" creationId="{0B848AC9-7FCF-AEB4-A91A-463466C14893}"/>
          </ac:spMkLst>
        </pc:spChg>
        <pc:spChg chg="del mod">
          <ac:chgData name="Nelson, Tisha" userId="4976b89c-15f9-46be-9c95-d148c8a45a75" providerId="ADAL" clId="{F8EB4199-30B0-4F9F-A09B-38174E54453A}" dt="2023-09-15T17:43:35.938" v="1357" actId="478"/>
          <ac:spMkLst>
            <pc:docMk/>
            <pc:sldMk cId="1888768647" sldId="606"/>
            <ac:spMk id="3" creationId="{860C47E3-30B1-049D-F136-09C5E1D30CB6}"/>
          </ac:spMkLst>
        </pc:spChg>
        <pc:spChg chg="add del mod">
          <ac:chgData name="Nelson, Tisha" userId="4976b89c-15f9-46be-9c95-d148c8a45a75" providerId="ADAL" clId="{F8EB4199-30B0-4F9F-A09B-38174E54453A}" dt="2023-09-15T17:43:40.277" v="1358" actId="478"/>
          <ac:spMkLst>
            <pc:docMk/>
            <pc:sldMk cId="1888768647" sldId="606"/>
            <ac:spMk id="5" creationId="{A4DC6756-DBB6-5A73-A001-BA8630E2811F}"/>
          </ac:spMkLst>
        </pc:spChg>
        <pc:spChg chg="add mod ord">
          <ac:chgData name="Nelson, Tisha" userId="4976b89c-15f9-46be-9c95-d148c8a45a75" providerId="ADAL" clId="{F8EB4199-30B0-4F9F-A09B-38174E54453A}" dt="2023-09-19T14:37:52.503" v="8527" actId="20577"/>
          <ac:spMkLst>
            <pc:docMk/>
            <pc:sldMk cId="1888768647" sldId="606"/>
            <ac:spMk id="6" creationId="{C8F5D685-68A8-EAC0-D1E8-7A3F022801FC}"/>
          </ac:spMkLst>
        </pc:spChg>
        <pc:spChg chg="add del">
          <ac:chgData name="Nelson, Tisha" userId="4976b89c-15f9-46be-9c95-d148c8a45a75" providerId="ADAL" clId="{F8EB4199-30B0-4F9F-A09B-38174E54453A}" dt="2023-09-15T18:56:41.038" v="2385" actId="26606"/>
          <ac:spMkLst>
            <pc:docMk/>
            <pc:sldMk cId="1888768647" sldId="606"/>
            <ac:spMk id="12" creationId="{79BB35BC-D5C2-4C8B-A22A-A71E6191913B}"/>
          </ac:spMkLst>
        </pc:spChg>
        <pc:spChg chg="add del">
          <ac:chgData name="Nelson, Tisha" userId="4976b89c-15f9-46be-9c95-d148c8a45a75" providerId="ADAL" clId="{F8EB4199-30B0-4F9F-A09B-38174E54453A}" dt="2023-09-15T18:09:35.210" v="1992" actId="26606"/>
          <ac:spMkLst>
            <pc:docMk/>
            <pc:sldMk cId="1888768647" sldId="606"/>
            <ac:spMk id="13" creationId="{04812C46-200A-4DEB-A05E-3ED6C68C2387}"/>
          </ac:spMkLst>
        </pc:spChg>
        <pc:spChg chg="add del">
          <ac:chgData name="Nelson, Tisha" userId="4976b89c-15f9-46be-9c95-d148c8a45a75" providerId="ADAL" clId="{F8EB4199-30B0-4F9F-A09B-38174E54453A}" dt="2023-09-15T18:09:35.210" v="1992" actId="26606"/>
          <ac:spMkLst>
            <pc:docMk/>
            <pc:sldMk cId="1888768647" sldId="606"/>
            <ac:spMk id="15" creationId="{D1EA859B-E555-4109-94F3-6700E046E008}"/>
          </ac:spMkLst>
        </pc:spChg>
        <pc:spChg chg="add">
          <ac:chgData name="Nelson, Tisha" userId="4976b89c-15f9-46be-9c95-d148c8a45a75" providerId="ADAL" clId="{F8EB4199-30B0-4F9F-A09B-38174E54453A}" dt="2023-09-15T18:56:41.038" v="2385" actId="26606"/>
          <ac:spMkLst>
            <pc:docMk/>
            <pc:sldMk cId="1888768647" sldId="606"/>
            <ac:spMk id="19" creationId="{79BB35BC-D5C2-4C8B-A22A-A71E6191913B}"/>
          </ac:spMkLst>
        </pc:spChg>
        <pc:picChg chg="add mod">
          <ac:chgData name="Nelson, Tisha" userId="4976b89c-15f9-46be-9c95-d148c8a45a75" providerId="ADAL" clId="{F8EB4199-30B0-4F9F-A09B-38174E54453A}" dt="2023-09-19T14:37:36.371" v="8506" actId="1076"/>
          <ac:picMkLst>
            <pc:docMk/>
            <pc:sldMk cId="1888768647" sldId="606"/>
            <ac:picMk id="3" creationId="{3A61B0A6-58C3-562A-3DEA-1C73B2F863A2}"/>
          </ac:picMkLst>
        </pc:picChg>
        <pc:picChg chg="add del mod ord">
          <ac:chgData name="Nelson, Tisha" userId="4976b89c-15f9-46be-9c95-d148c8a45a75" providerId="ADAL" clId="{F8EB4199-30B0-4F9F-A09B-38174E54453A}" dt="2023-09-15T18:09:36.195" v="1993" actId="931"/>
          <ac:picMkLst>
            <pc:docMk/>
            <pc:sldMk cId="1888768647" sldId="606"/>
            <ac:picMk id="8" creationId="{DE71CAC2-6059-BCBE-23F1-6CE5257E914B}"/>
          </ac:picMkLst>
        </pc:picChg>
        <pc:picChg chg="add del mod">
          <ac:chgData name="Nelson, Tisha" userId="4976b89c-15f9-46be-9c95-d148c8a45a75" providerId="ADAL" clId="{F8EB4199-30B0-4F9F-A09B-38174E54453A}" dt="2023-09-15T18:56:09.646" v="2383" actId="478"/>
          <ac:picMkLst>
            <pc:docMk/>
            <pc:sldMk cId="1888768647" sldId="606"/>
            <ac:picMk id="10" creationId="{836806D9-6165-599A-13FB-017B0CF9E9BB}"/>
          </ac:picMkLst>
        </pc:picChg>
        <pc:picChg chg="add del mod">
          <ac:chgData name="Nelson, Tisha" userId="4976b89c-15f9-46be-9c95-d148c8a45a75" providerId="ADAL" clId="{F8EB4199-30B0-4F9F-A09B-38174E54453A}" dt="2023-09-19T14:37:13.847" v="8501" actId="478"/>
          <ac:picMkLst>
            <pc:docMk/>
            <pc:sldMk cId="1888768647" sldId="606"/>
            <ac:picMk id="14" creationId="{DC0A5ABC-D148-BDB2-6FEF-438E1DEBE04D}"/>
          </ac:picMkLst>
        </pc:picChg>
      </pc:sldChg>
      <pc:sldChg chg="addSp delSp modSp del mod setBg modNotesTx">
        <pc:chgData name="Nelson, Tisha" userId="4976b89c-15f9-46be-9c95-d148c8a45a75" providerId="ADAL" clId="{F8EB4199-30B0-4F9F-A09B-38174E54453A}" dt="2023-09-19T14:38:01.594" v="8528" actId="47"/>
        <pc:sldMkLst>
          <pc:docMk/>
          <pc:sldMk cId="3529786868" sldId="607"/>
        </pc:sldMkLst>
        <pc:spChg chg="mod">
          <ac:chgData name="Nelson, Tisha" userId="4976b89c-15f9-46be-9c95-d148c8a45a75" providerId="ADAL" clId="{F8EB4199-30B0-4F9F-A09B-38174E54453A}" dt="2023-09-15T18:55:04.661" v="2368" actId="207"/>
          <ac:spMkLst>
            <pc:docMk/>
            <pc:sldMk cId="3529786868" sldId="607"/>
            <ac:spMk id="2" creationId="{0B848AC9-7FCF-AEB4-A91A-463466C14893}"/>
          </ac:spMkLst>
        </pc:spChg>
        <pc:spChg chg="mod">
          <ac:chgData name="Nelson, Tisha" userId="4976b89c-15f9-46be-9c95-d148c8a45a75" providerId="ADAL" clId="{F8EB4199-30B0-4F9F-A09B-38174E54453A}" dt="2023-09-19T14:37:04.420" v="8500" actId="6549"/>
          <ac:spMkLst>
            <pc:docMk/>
            <pc:sldMk cId="3529786868" sldId="607"/>
            <ac:spMk id="3" creationId="{860C47E3-30B1-049D-F136-09C5E1D30CB6}"/>
          </ac:spMkLst>
        </pc:spChg>
        <pc:spChg chg="del mod">
          <ac:chgData name="Nelson, Tisha" userId="4976b89c-15f9-46be-9c95-d148c8a45a75" providerId="ADAL" clId="{F8EB4199-30B0-4F9F-A09B-38174E54453A}" dt="2023-09-15T17:44:33.231" v="1386" actId="478"/>
          <ac:spMkLst>
            <pc:docMk/>
            <pc:sldMk cId="3529786868" sldId="607"/>
            <ac:spMk id="5" creationId="{8B3D3CA1-22DE-BA56-E43E-F9E0AEB59CBA}"/>
          </ac:spMkLst>
        </pc:spChg>
        <pc:spChg chg="del">
          <ac:chgData name="Nelson, Tisha" userId="4976b89c-15f9-46be-9c95-d148c8a45a75" providerId="ADAL" clId="{F8EB4199-30B0-4F9F-A09B-38174E54453A}" dt="2023-09-15T17:44:34.606" v="1387" actId="478"/>
          <ac:spMkLst>
            <pc:docMk/>
            <pc:sldMk cId="3529786868" sldId="607"/>
            <ac:spMk id="6" creationId="{6AA435B0-BDEF-4897-BAC7-047418C2E341}"/>
          </ac:spMkLst>
        </pc:spChg>
        <pc:spChg chg="del">
          <ac:chgData name="Nelson, Tisha" userId="4976b89c-15f9-46be-9c95-d148c8a45a75" providerId="ADAL" clId="{F8EB4199-30B0-4F9F-A09B-38174E54453A}" dt="2023-09-15T17:44:30.997" v="1384" actId="478"/>
          <ac:spMkLst>
            <pc:docMk/>
            <pc:sldMk cId="3529786868" sldId="607"/>
            <ac:spMk id="11" creationId="{9D8642E4-5280-9727-6956-97E15B4E81D5}"/>
          </ac:spMkLst>
        </pc:spChg>
        <pc:spChg chg="add">
          <ac:chgData name="Nelson, Tisha" userId="4976b89c-15f9-46be-9c95-d148c8a45a75" providerId="ADAL" clId="{F8EB4199-30B0-4F9F-A09B-38174E54453A}" dt="2023-09-15T18:54:51.255" v="2364" actId="26606"/>
          <ac:spMkLst>
            <pc:docMk/>
            <pc:sldMk cId="3529786868" sldId="607"/>
            <ac:spMk id="12" creationId="{D009D6D5-DAC2-4A8B-A17A-E206B9012D09}"/>
          </ac:spMkLst>
        </pc:spChg>
        <pc:picChg chg="add del mod">
          <ac:chgData name="Nelson, Tisha" userId="4976b89c-15f9-46be-9c95-d148c8a45a75" providerId="ADAL" clId="{F8EB4199-30B0-4F9F-A09B-38174E54453A}" dt="2023-09-19T14:37:30.204" v="8504" actId="21"/>
          <ac:picMkLst>
            <pc:docMk/>
            <pc:sldMk cId="3529786868" sldId="607"/>
            <ac:picMk id="7" creationId="{DFC6714D-9370-DA27-433C-08233AB7B8CF}"/>
          </ac:picMkLst>
        </pc:picChg>
        <pc:picChg chg="del">
          <ac:chgData name="Nelson, Tisha" userId="4976b89c-15f9-46be-9c95-d148c8a45a75" providerId="ADAL" clId="{F8EB4199-30B0-4F9F-A09B-38174E54453A}" dt="2023-09-15T17:44:30.461" v="1383" actId="478"/>
          <ac:picMkLst>
            <pc:docMk/>
            <pc:sldMk cId="3529786868" sldId="607"/>
            <ac:picMk id="8" creationId="{4003F598-8268-89F0-7AB9-D7049287FF0E}"/>
          </ac:picMkLst>
        </pc:picChg>
      </pc:sldChg>
      <pc:sldChg chg="addSp delSp modSp new mod setBg">
        <pc:chgData name="Nelson, Tisha" userId="4976b89c-15f9-46be-9c95-d148c8a45a75" providerId="ADAL" clId="{F8EB4199-30B0-4F9F-A09B-38174E54453A}" dt="2023-09-15T19:01:21.333" v="2504" actId="207"/>
        <pc:sldMkLst>
          <pc:docMk/>
          <pc:sldMk cId="3175834758" sldId="608"/>
        </pc:sldMkLst>
        <pc:spChg chg="mod ord">
          <ac:chgData name="Nelson, Tisha" userId="4976b89c-15f9-46be-9c95-d148c8a45a75" providerId="ADAL" clId="{F8EB4199-30B0-4F9F-A09B-38174E54453A}" dt="2023-09-15T19:01:16.246" v="2503" actId="2711"/>
          <ac:spMkLst>
            <pc:docMk/>
            <pc:sldMk cId="3175834758" sldId="608"/>
            <ac:spMk id="2" creationId="{E9DF3503-4FA0-DE19-ACA1-99CB667E05C3}"/>
          </ac:spMkLst>
        </pc:spChg>
        <pc:spChg chg="del">
          <ac:chgData name="Nelson, Tisha" userId="4976b89c-15f9-46be-9c95-d148c8a45a75" providerId="ADAL" clId="{F8EB4199-30B0-4F9F-A09B-38174E54453A}" dt="2023-09-15T18:59:40.998" v="2406" actId="931"/>
          <ac:spMkLst>
            <pc:docMk/>
            <pc:sldMk cId="3175834758" sldId="608"/>
            <ac:spMk id="3" creationId="{C1A803FC-D9C1-E559-8DE3-457B9831E5FA}"/>
          </ac:spMkLst>
        </pc:spChg>
        <pc:spChg chg="mod">
          <ac:chgData name="Nelson, Tisha" userId="4976b89c-15f9-46be-9c95-d148c8a45a75" providerId="ADAL" clId="{F8EB4199-30B0-4F9F-A09B-38174E54453A}" dt="2023-09-15T19:01:21.333" v="2504" actId="207"/>
          <ac:spMkLst>
            <pc:docMk/>
            <pc:sldMk cId="3175834758" sldId="608"/>
            <ac:spMk id="4" creationId="{D9D4C7B4-97E3-064D-9D59-9C6346E11487}"/>
          </ac:spMkLst>
        </pc:spChg>
        <pc:spChg chg="add del">
          <ac:chgData name="Nelson, Tisha" userId="4976b89c-15f9-46be-9c95-d148c8a45a75" providerId="ADAL" clId="{F8EB4199-30B0-4F9F-A09B-38174E54453A}" dt="2023-09-15T19:01:03.328" v="2498" actId="26606"/>
          <ac:spMkLst>
            <pc:docMk/>
            <pc:sldMk cId="3175834758" sldId="608"/>
            <ac:spMk id="11" creationId="{B1595A09-E336-4D1B-9B3A-06A2287A54E2}"/>
          </ac:spMkLst>
        </pc:spChg>
        <pc:spChg chg="add del">
          <ac:chgData name="Nelson, Tisha" userId="4976b89c-15f9-46be-9c95-d148c8a45a75" providerId="ADAL" clId="{F8EB4199-30B0-4F9F-A09B-38174E54453A}" dt="2023-09-15T19:01:03.328" v="2498" actId="26606"/>
          <ac:spMkLst>
            <pc:docMk/>
            <pc:sldMk cId="3175834758" sldId="608"/>
            <ac:spMk id="13" creationId="{3540989C-C7B8-473B-BF87-6F2DA6A90006}"/>
          </ac:spMkLst>
        </pc:spChg>
        <pc:spChg chg="add">
          <ac:chgData name="Nelson, Tisha" userId="4976b89c-15f9-46be-9c95-d148c8a45a75" providerId="ADAL" clId="{F8EB4199-30B0-4F9F-A09B-38174E54453A}" dt="2023-09-15T19:01:03.328" v="2498" actId="26606"/>
          <ac:spMkLst>
            <pc:docMk/>
            <pc:sldMk cId="3175834758" sldId="608"/>
            <ac:spMk id="18" creationId="{A9D2268A-D939-4E78-91B6-6C7E46406788}"/>
          </ac:spMkLst>
        </pc:spChg>
        <pc:spChg chg="add">
          <ac:chgData name="Nelson, Tisha" userId="4976b89c-15f9-46be-9c95-d148c8a45a75" providerId="ADAL" clId="{F8EB4199-30B0-4F9F-A09B-38174E54453A}" dt="2023-09-15T19:01:03.328" v="2498" actId="26606"/>
          <ac:spMkLst>
            <pc:docMk/>
            <pc:sldMk cId="3175834758" sldId="608"/>
            <ac:spMk id="20" creationId="{E0C43A58-225D-452D-8185-0D89D1EED861}"/>
          </ac:spMkLst>
        </pc:spChg>
        <pc:picChg chg="add mod">
          <ac:chgData name="Nelson, Tisha" userId="4976b89c-15f9-46be-9c95-d148c8a45a75" providerId="ADAL" clId="{F8EB4199-30B0-4F9F-A09B-38174E54453A}" dt="2023-09-15T19:01:03.328" v="2498" actId="26606"/>
          <ac:picMkLst>
            <pc:docMk/>
            <pc:sldMk cId="3175834758" sldId="608"/>
            <ac:picMk id="6" creationId="{D839915E-F1F0-6813-6B6F-5E9A1DA2E296}"/>
          </ac:picMkLst>
        </pc:picChg>
      </pc:sldChg>
      <pc:sldChg chg="addSp delSp modSp new mod ord modNotesTx">
        <pc:chgData name="Nelson, Tisha" userId="4976b89c-15f9-46be-9c95-d148c8a45a75" providerId="ADAL" clId="{F8EB4199-30B0-4F9F-A09B-38174E54453A}" dt="2023-09-18T20:44:55.774" v="3893"/>
        <pc:sldMkLst>
          <pc:docMk/>
          <pc:sldMk cId="945883293" sldId="609"/>
        </pc:sldMkLst>
        <pc:spChg chg="mod">
          <ac:chgData name="Nelson, Tisha" userId="4976b89c-15f9-46be-9c95-d148c8a45a75" providerId="ADAL" clId="{F8EB4199-30B0-4F9F-A09B-38174E54453A}" dt="2023-09-15T17:41:43.196" v="1355" actId="1076"/>
          <ac:spMkLst>
            <pc:docMk/>
            <pc:sldMk cId="945883293" sldId="609"/>
            <ac:spMk id="2" creationId="{FB7D5B25-BED8-BA5D-B874-667520083FAF}"/>
          </ac:spMkLst>
        </pc:spChg>
        <pc:spChg chg="del">
          <ac:chgData name="Nelson, Tisha" userId="4976b89c-15f9-46be-9c95-d148c8a45a75" providerId="ADAL" clId="{F8EB4199-30B0-4F9F-A09B-38174E54453A}" dt="2023-09-15T17:41:36.620" v="1353"/>
          <ac:spMkLst>
            <pc:docMk/>
            <pc:sldMk cId="945883293" sldId="609"/>
            <ac:spMk id="3" creationId="{6DDF6CA8-7EA8-4A12-1C75-8E69EC3089AC}"/>
          </ac:spMkLst>
        </pc:spChg>
        <pc:picChg chg="add mod">
          <ac:chgData name="Nelson, Tisha" userId="4976b89c-15f9-46be-9c95-d148c8a45a75" providerId="ADAL" clId="{F8EB4199-30B0-4F9F-A09B-38174E54453A}" dt="2023-09-15T17:41:36.620" v="1353"/>
          <ac:picMkLst>
            <pc:docMk/>
            <pc:sldMk cId="945883293" sldId="609"/>
            <ac:picMk id="4" creationId="{A9C4019E-3E39-FDD6-70DB-E9EBDD453C7B}"/>
          </ac:picMkLst>
        </pc:picChg>
      </pc:sldChg>
      <pc:sldChg chg="addSp delSp modSp new mod ord modNotesTx">
        <pc:chgData name="Nelson, Tisha" userId="4976b89c-15f9-46be-9c95-d148c8a45a75" providerId="ADAL" clId="{F8EB4199-30B0-4F9F-A09B-38174E54453A}" dt="2023-09-19T15:03:05.073" v="8829"/>
        <pc:sldMkLst>
          <pc:docMk/>
          <pc:sldMk cId="2831587841" sldId="610"/>
        </pc:sldMkLst>
        <pc:spChg chg="mod">
          <ac:chgData name="Nelson, Tisha" userId="4976b89c-15f9-46be-9c95-d148c8a45a75" providerId="ADAL" clId="{F8EB4199-30B0-4F9F-A09B-38174E54453A}" dt="2023-09-15T17:50:22.559" v="1533" actId="1076"/>
          <ac:spMkLst>
            <pc:docMk/>
            <pc:sldMk cId="2831587841" sldId="610"/>
            <ac:spMk id="2" creationId="{536C5227-44ED-F47F-0E4E-489A88074D9C}"/>
          </ac:spMkLst>
        </pc:spChg>
        <pc:spChg chg="del">
          <ac:chgData name="Nelson, Tisha" userId="4976b89c-15f9-46be-9c95-d148c8a45a75" providerId="ADAL" clId="{F8EB4199-30B0-4F9F-A09B-38174E54453A}" dt="2023-09-15T17:47:30.817" v="1410" actId="478"/>
          <ac:spMkLst>
            <pc:docMk/>
            <pc:sldMk cId="2831587841" sldId="610"/>
            <ac:spMk id="3" creationId="{D172A3F8-EE4B-75FF-CE5C-DD3A12A8690D}"/>
          </ac:spMkLst>
        </pc:spChg>
        <pc:spChg chg="del">
          <ac:chgData name="Nelson, Tisha" userId="4976b89c-15f9-46be-9c95-d148c8a45a75" providerId="ADAL" clId="{F8EB4199-30B0-4F9F-A09B-38174E54453A}" dt="2023-09-15T17:47:32.459" v="1411" actId="478"/>
          <ac:spMkLst>
            <pc:docMk/>
            <pc:sldMk cId="2831587841" sldId="610"/>
            <ac:spMk id="4" creationId="{714304C7-9FBA-D08A-2CCD-6888D1A5A6A5}"/>
          </ac:spMkLst>
        </pc:spChg>
        <pc:spChg chg="add mod">
          <ac:chgData name="Nelson, Tisha" userId="4976b89c-15f9-46be-9c95-d148c8a45a75" providerId="ADAL" clId="{F8EB4199-30B0-4F9F-A09B-38174E54453A}" dt="2023-09-15T17:49:47.682" v="1530" actId="255"/>
          <ac:spMkLst>
            <pc:docMk/>
            <pc:sldMk cId="2831587841" sldId="610"/>
            <ac:spMk id="5" creationId="{76DCCFE1-54DE-2F35-E3B3-20811F881E4B}"/>
          </ac:spMkLst>
        </pc:spChg>
        <pc:picChg chg="add mod">
          <ac:chgData name="Nelson, Tisha" userId="4976b89c-15f9-46be-9c95-d148c8a45a75" providerId="ADAL" clId="{F8EB4199-30B0-4F9F-A09B-38174E54453A}" dt="2023-09-15T17:50:09.087" v="1532" actId="1076"/>
          <ac:picMkLst>
            <pc:docMk/>
            <pc:sldMk cId="2831587841" sldId="610"/>
            <ac:picMk id="7" creationId="{9E0784F2-65B6-79CB-AD6E-EF61BDC7792E}"/>
          </ac:picMkLst>
        </pc:picChg>
      </pc:sldChg>
      <pc:sldChg chg="addSp delSp modSp new mod ord modNotesTx">
        <pc:chgData name="Nelson, Tisha" userId="4976b89c-15f9-46be-9c95-d148c8a45a75" providerId="ADAL" clId="{F8EB4199-30B0-4F9F-A09B-38174E54453A}" dt="2023-09-19T15:01:43.910" v="8811"/>
        <pc:sldMkLst>
          <pc:docMk/>
          <pc:sldMk cId="551994801" sldId="611"/>
        </pc:sldMkLst>
        <pc:spChg chg="mod">
          <ac:chgData name="Nelson, Tisha" userId="4976b89c-15f9-46be-9c95-d148c8a45a75" providerId="ADAL" clId="{F8EB4199-30B0-4F9F-A09B-38174E54453A}" dt="2023-09-15T18:15:33.632" v="2041" actId="1076"/>
          <ac:spMkLst>
            <pc:docMk/>
            <pc:sldMk cId="551994801" sldId="611"/>
            <ac:spMk id="2" creationId="{4F2837DC-3B9C-4DA5-599D-752466D7A743}"/>
          </ac:spMkLst>
        </pc:spChg>
        <pc:spChg chg="del">
          <ac:chgData name="Nelson, Tisha" userId="4976b89c-15f9-46be-9c95-d148c8a45a75" providerId="ADAL" clId="{F8EB4199-30B0-4F9F-A09B-38174E54453A}" dt="2023-09-15T18:10:01.185" v="1994" actId="478"/>
          <ac:spMkLst>
            <pc:docMk/>
            <pc:sldMk cId="551994801" sldId="611"/>
            <ac:spMk id="3" creationId="{7EFAC92D-32AC-B653-BDF0-ACCA53836EE0}"/>
          </ac:spMkLst>
        </pc:spChg>
        <pc:spChg chg="del">
          <ac:chgData name="Nelson, Tisha" userId="4976b89c-15f9-46be-9c95-d148c8a45a75" providerId="ADAL" clId="{F8EB4199-30B0-4F9F-A09B-38174E54453A}" dt="2023-09-15T18:10:03.308" v="1995" actId="478"/>
          <ac:spMkLst>
            <pc:docMk/>
            <pc:sldMk cId="551994801" sldId="611"/>
            <ac:spMk id="4" creationId="{03154CEC-D52C-3659-1C34-791395A505C1}"/>
          </ac:spMkLst>
        </pc:spChg>
        <pc:spChg chg="del mod">
          <ac:chgData name="Nelson, Tisha" userId="4976b89c-15f9-46be-9c95-d148c8a45a75" providerId="ADAL" clId="{F8EB4199-30B0-4F9F-A09B-38174E54453A}" dt="2023-09-15T18:13:28.832" v="2021" actId="478"/>
          <ac:spMkLst>
            <pc:docMk/>
            <pc:sldMk cId="551994801" sldId="611"/>
            <ac:spMk id="8" creationId="{E53EBD60-5560-1FBE-AD24-F33488793705}"/>
          </ac:spMkLst>
        </pc:spChg>
        <pc:spChg chg="mod">
          <ac:chgData name="Nelson, Tisha" userId="4976b89c-15f9-46be-9c95-d148c8a45a75" providerId="ADAL" clId="{F8EB4199-30B0-4F9F-A09B-38174E54453A}" dt="2023-09-15T18:10:09.406" v="1996"/>
          <ac:spMkLst>
            <pc:docMk/>
            <pc:sldMk cId="551994801" sldId="611"/>
            <ac:spMk id="10" creationId="{B758D8F8-2E58-9639-2E6B-F60E7D27440C}"/>
          </ac:spMkLst>
        </pc:spChg>
        <pc:spChg chg="mod">
          <ac:chgData name="Nelson, Tisha" userId="4976b89c-15f9-46be-9c95-d148c8a45a75" providerId="ADAL" clId="{F8EB4199-30B0-4F9F-A09B-38174E54453A}" dt="2023-09-15T18:11:39.001" v="2005" actId="6549"/>
          <ac:spMkLst>
            <pc:docMk/>
            <pc:sldMk cId="551994801" sldId="611"/>
            <ac:spMk id="12" creationId="{11F76755-6424-03A2-4621-6569ED72F8DF}"/>
          </ac:spMkLst>
        </pc:spChg>
        <pc:spChg chg="del mod">
          <ac:chgData name="Nelson, Tisha" userId="4976b89c-15f9-46be-9c95-d148c8a45a75" providerId="ADAL" clId="{F8EB4199-30B0-4F9F-A09B-38174E54453A}" dt="2023-09-15T18:11:37.870" v="2004" actId="478"/>
          <ac:spMkLst>
            <pc:docMk/>
            <pc:sldMk cId="551994801" sldId="611"/>
            <ac:spMk id="14" creationId="{613BD6BD-4803-31BB-D7BA-418C4E6154A5}"/>
          </ac:spMkLst>
        </pc:spChg>
        <pc:spChg chg="mod">
          <ac:chgData name="Nelson, Tisha" userId="4976b89c-15f9-46be-9c95-d148c8a45a75" providerId="ADAL" clId="{F8EB4199-30B0-4F9F-A09B-38174E54453A}" dt="2023-09-15T18:10:09.406" v="1996"/>
          <ac:spMkLst>
            <pc:docMk/>
            <pc:sldMk cId="551994801" sldId="611"/>
            <ac:spMk id="15" creationId="{23B95F4D-7BBE-592D-5987-1B482BA64BE5}"/>
          </ac:spMkLst>
        </pc:spChg>
        <pc:spChg chg="mod">
          <ac:chgData name="Nelson, Tisha" userId="4976b89c-15f9-46be-9c95-d148c8a45a75" providerId="ADAL" clId="{F8EB4199-30B0-4F9F-A09B-38174E54453A}" dt="2023-09-15T18:10:09.406" v="1996"/>
          <ac:spMkLst>
            <pc:docMk/>
            <pc:sldMk cId="551994801" sldId="611"/>
            <ac:spMk id="16" creationId="{742ECDA6-8513-81C2-0B9B-63C742D86A6D}"/>
          </ac:spMkLst>
        </pc:spChg>
        <pc:spChg chg="mod">
          <ac:chgData name="Nelson, Tisha" userId="4976b89c-15f9-46be-9c95-d148c8a45a75" providerId="ADAL" clId="{F8EB4199-30B0-4F9F-A09B-38174E54453A}" dt="2023-09-15T18:10:09.406" v="1996"/>
          <ac:spMkLst>
            <pc:docMk/>
            <pc:sldMk cId="551994801" sldId="611"/>
            <ac:spMk id="17" creationId="{8D162C0D-AB0A-38A9-45A2-078D4A54B9C9}"/>
          </ac:spMkLst>
        </pc:spChg>
        <pc:spChg chg="mod">
          <ac:chgData name="Nelson, Tisha" userId="4976b89c-15f9-46be-9c95-d148c8a45a75" providerId="ADAL" clId="{F8EB4199-30B0-4F9F-A09B-38174E54453A}" dt="2023-09-15T18:10:09.406" v="1996"/>
          <ac:spMkLst>
            <pc:docMk/>
            <pc:sldMk cId="551994801" sldId="611"/>
            <ac:spMk id="18" creationId="{56866746-B336-C8B3-B13F-DC03B1BD725F}"/>
          </ac:spMkLst>
        </pc:spChg>
        <pc:spChg chg="mod">
          <ac:chgData name="Nelson, Tisha" userId="4976b89c-15f9-46be-9c95-d148c8a45a75" providerId="ADAL" clId="{F8EB4199-30B0-4F9F-A09B-38174E54453A}" dt="2023-09-15T18:10:09.406" v="1996"/>
          <ac:spMkLst>
            <pc:docMk/>
            <pc:sldMk cId="551994801" sldId="611"/>
            <ac:spMk id="19" creationId="{B1431733-C834-AF34-BE4F-9512705C9A1E}"/>
          </ac:spMkLst>
        </pc:spChg>
        <pc:spChg chg="mod">
          <ac:chgData name="Nelson, Tisha" userId="4976b89c-15f9-46be-9c95-d148c8a45a75" providerId="ADAL" clId="{F8EB4199-30B0-4F9F-A09B-38174E54453A}" dt="2023-09-15T18:10:09.406" v="1996"/>
          <ac:spMkLst>
            <pc:docMk/>
            <pc:sldMk cId="551994801" sldId="611"/>
            <ac:spMk id="20" creationId="{39ED6AEB-99D8-E753-895E-743294D4E98C}"/>
          </ac:spMkLst>
        </pc:spChg>
        <pc:spChg chg="add mod">
          <ac:chgData name="Nelson, Tisha" userId="4976b89c-15f9-46be-9c95-d148c8a45a75" providerId="ADAL" clId="{F8EB4199-30B0-4F9F-A09B-38174E54453A}" dt="2023-09-15T18:12:38.103" v="2012" actId="1076"/>
          <ac:spMkLst>
            <pc:docMk/>
            <pc:sldMk cId="551994801" sldId="611"/>
            <ac:spMk id="21" creationId="{3090E4D3-F339-1988-10F3-5B8ABCEBD809}"/>
          </ac:spMkLst>
        </pc:spChg>
        <pc:spChg chg="add mod">
          <ac:chgData name="Nelson, Tisha" userId="4976b89c-15f9-46be-9c95-d148c8a45a75" providerId="ADAL" clId="{F8EB4199-30B0-4F9F-A09B-38174E54453A}" dt="2023-09-15T18:13:50.305" v="2026" actId="1076"/>
          <ac:spMkLst>
            <pc:docMk/>
            <pc:sldMk cId="551994801" sldId="611"/>
            <ac:spMk id="24" creationId="{B6420B2D-8AC1-AB1B-C4C8-0F71A3FD88C9}"/>
          </ac:spMkLst>
        </pc:spChg>
        <pc:grpChg chg="add mod">
          <ac:chgData name="Nelson, Tisha" userId="4976b89c-15f9-46be-9c95-d148c8a45a75" providerId="ADAL" clId="{F8EB4199-30B0-4F9F-A09B-38174E54453A}" dt="2023-09-15T18:10:09.406" v="1996"/>
          <ac:grpSpMkLst>
            <pc:docMk/>
            <pc:sldMk cId="551994801" sldId="611"/>
            <ac:grpSpMk id="5" creationId="{C9FB640E-16B1-185E-850D-186F48114563}"/>
          </ac:grpSpMkLst>
        </pc:grpChg>
        <pc:picChg chg="mod">
          <ac:chgData name="Nelson, Tisha" userId="4976b89c-15f9-46be-9c95-d148c8a45a75" providerId="ADAL" clId="{F8EB4199-30B0-4F9F-A09B-38174E54453A}" dt="2023-09-15T18:10:09.406" v="1996"/>
          <ac:picMkLst>
            <pc:docMk/>
            <pc:sldMk cId="551994801" sldId="611"/>
            <ac:picMk id="6" creationId="{C5E10A5D-2BFC-F3BA-A395-0988032C0F30}"/>
          </ac:picMkLst>
        </pc:picChg>
        <pc:picChg chg="mod">
          <ac:chgData name="Nelson, Tisha" userId="4976b89c-15f9-46be-9c95-d148c8a45a75" providerId="ADAL" clId="{F8EB4199-30B0-4F9F-A09B-38174E54453A}" dt="2023-09-15T18:10:09.406" v="1996"/>
          <ac:picMkLst>
            <pc:docMk/>
            <pc:sldMk cId="551994801" sldId="611"/>
            <ac:picMk id="7" creationId="{1BAD456A-A2C0-B758-D927-24162388DCD7}"/>
          </ac:picMkLst>
        </pc:picChg>
        <pc:picChg chg="mod">
          <ac:chgData name="Nelson, Tisha" userId="4976b89c-15f9-46be-9c95-d148c8a45a75" providerId="ADAL" clId="{F8EB4199-30B0-4F9F-A09B-38174E54453A}" dt="2023-09-15T18:10:09.406" v="1996"/>
          <ac:picMkLst>
            <pc:docMk/>
            <pc:sldMk cId="551994801" sldId="611"/>
            <ac:picMk id="9" creationId="{058002A3-BCA7-52BD-6181-B078D41E8091}"/>
          </ac:picMkLst>
        </pc:picChg>
        <pc:picChg chg="mod">
          <ac:chgData name="Nelson, Tisha" userId="4976b89c-15f9-46be-9c95-d148c8a45a75" providerId="ADAL" clId="{F8EB4199-30B0-4F9F-A09B-38174E54453A}" dt="2023-09-15T18:10:09.406" v="1996"/>
          <ac:picMkLst>
            <pc:docMk/>
            <pc:sldMk cId="551994801" sldId="611"/>
            <ac:picMk id="11" creationId="{F20EE5B0-7239-E89C-613A-97A190906147}"/>
          </ac:picMkLst>
        </pc:picChg>
        <pc:picChg chg="mod">
          <ac:chgData name="Nelson, Tisha" userId="4976b89c-15f9-46be-9c95-d148c8a45a75" providerId="ADAL" clId="{F8EB4199-30B0-4F9F-A09B-38174E54453A}" dt="2023-09-15T18:10:09.406" v="1996"/>
          <ac:picMkLst>
            <pc:docMk/>
            <pc:sldMk cId="551994801" sldId="611"/>
            <ac:picMk id="13" creationId="{B79B9140-4DAA-DB76-8785-EA10C8002259}"/>
          </ac:picMkLst>
        </pc:picChg>
        <pc:picChg chg="add mod">
          <ac:chgData name="Nelson, Tisha" userId="4976b89c-15f9-46be-9c95-d148c8a45a75" providerId="ADAL" clId="{F8EB4199-30B0-4F9F-A09B-38174E54453A}" dt="2023-09-15T18:13:01.166" v="2014" actId="1076"/>
          <ac:picMkLst>
            <pc:docMk/>
            <pc:sldMk cId="551994801" sldId="611"/>
            <ac:picMk id="22" creationId="{DB40E579-6D0C-7F8D-37EE-363238F3EF3F}"/>
          </ac:picMkLst>
        </pc:picChg>
        <pc:picChg chg="add mod">
          <ac:chgData name="Nelson, Tisha" userId="4976b89c-15f9-46be-9c95-d148c8a45a75" providerId="ADAL" clId="{F8EB4199-30B0-4F9F-A09B-38174E54453A}" dt="2023-09-15T18:13:06.743" v="2016" actId="1076"/>
          <ac:picMkLst>
            <pc:docMk/>
            <pc:sldMk cId="551994801" sldId="611"/>
            <ac:picMk id="23" creationId="{A4755955-B8CA-41C3-FB32-EDD88B064E04}"/>
          </ac:picMkLst>
        </pc:picChg>
      </pc:sldChg>
      <pc:sldChg chg="addSp delSp modSp new mod ord setBg modNotesTx">
        <pc:chgData name="Nelson, Tisha" userId="4976b89c-15f9-46be-9c95-d148c8a45a75" providerId="ADAL" clId="{F8EB4199-30B0-4F9F-A09B-38174E54453A}" dt="2023-09-19T15:01:20.019" v="8807"/>
        <pc:sldMkLst>
          <pc:docMk/>
          <pc:sldMk cId="2694675279" sldId="612"/>
        </pc:sldMkLst>
        <pc:spChg chg="mod">
          <ac:chgData name="Nelson, Tisha" userId="4976b89c-15f9-46be-9c95-d148c8a45a75" providerId="ADAL" clId="{F8EB4199-30B0-4F9F-A09B-38174E54453A}" dt="2023-09-15T18:17:12.840" v="2053" actId="207"/>
          <ac:spMkLst>
            <pc:docMk/>
            <pc:sldMk cId="2694675279" sldId="612"/>
            <ac:spMk id="2" creationId="{DC4D3396-BBE8-7AE0-A98C-4143A12C9994}"/>
          </ac:spMkLst>
        </pc:spChg>
        <pc:spChg chg="mod">
          <ac:chgData name="Nelson, Tisha" userId="4976b89c-15f9-46be-9c95-d148c8a45a75" providerId="ADAL" clId="{F8EB4199-30B0-4F9F-A09B-38174E54453A}" dt="2023-09-15T18:17:27.868" v="2056" actId="1076"/>
          <ac:spMkLst>
            <pc:docMk/>
            <pc:sldMk cId="2694675279" sldId="612"/>
            <ac:spMk id="3" creationId="{775065AD-7F67-2E03-F3B4-F4E73CE1CBED}"/>
          </ac:spMkLst>
        </pc:spChg>
        <pc:spChg chg="del">
          <ac:chgData name="Nelson, Tisha" userId="4976b89c-15f9-46be-9c95-d148c8a45a75" providerId="ADAL" clId="{F8EB4199-30B0-4F9F-A09B-38174E54453A}" dt="2023-09-15T18:15:52.543" v="2042" actId="478"/>
          <ac:spMkLst>
            <pc:docMk/>
            <pc:sldMk cId="2694675279" sldId="612"/>
            <ac:spMk id="4" creationId="{C44BA377-B8B5-B1D3-28F9-69A0E7001E77}"/>
          </ac:spMkLst>
        </pc:spChg>
        <pc:spChg chg="add">
          <ac:chgData name="Nelson, Tisha" userId="4976b89c-15f9-46be-9c95-d148c8a45a75" providerId="ADAL" clId="{F8EB4199-30B0-4F9F-A09B-38174E54453A}" dt="2023-09-15T18:17:03.782" v="2050" actId="26606"/>
          <ac:spMkLst>
            <pc:docMk/>
            <pc:sldMk cId="2694675279" sldId="612"/>
            <ac:spMk id="11" creationId="{F13C74B1-5B17-4795-BED0-7140497B445A}"/>
          </ac:spMkLst>
        </pc:spChg>
        <pc:spChg chg="add">
          <ac:chgData name="Nelson, Tisha" userId="4976b89c-15f9-46be-9c95-d148c8a45a75" providerId="ADAL" clId="{F8EB4199-30B0-4F9F-A09B-38174E54453A}" dt="2023-09-15T18:17:03.782" v="2050" actId="26606"/>
          <ac:spMkLst>
            <pc:docMk/>
            <pc:sldMk cId="2694675279" sldId="612"/>
            <ac:spMk id="13" creationId="{D4974D33-8DC5-464E-8C6D-BE58F0669C17}"/>
          </ac:spMkLst>
        </pc:spChg>
        <pc:picChg chg="add mod">
          <ac:chgData name="Nelson, Tisha" userId="4976b89c-15f9-46be-9c95-d148c8a45a75" providerId="ADAL" clId="{F8EB4199-30B0-4F9F-A09B-38174E54453A}" dt="2023-09-15T18:17:03.782" v="2050" actId="26606"/>
          <ac:picMkLst>
            <pc:docMk/>
            <pc:sldMk cId="2694675279" sldId="612"/>
            <ac:picMk id="6" creationId="{3BFAB5EA-DDD2-8BA8-2444-AD20AEB065E4}"/>
          </ac:picMkLst>
        </pc:picChg>
      </pc:sldChg>
      <pc:sldChg chg="modSp new del mod">
        <pc:chgData name="Nelson, Tisha" userId="4976b89c-15f9-46be-9c95-d148c8a45a75" providerId="ADAL" clId="{F8EB4199-30B0-4F9F-A09B-38174E54453A}" dt="2023-09-15T18:17:46.924" v="2058" actId="47"/>
        <pc:sldMkLst>
          <pc:docMk/>
          <pc:sldMk cId="192137899" sldId="613"/>
        </pc:sldMkLst>
        <pc:spChg chg="mod">
          <ac:chgData name="Nelson, Tisha" userId="4976b89c-15f9-46be-9c95-d148c8a45a75" providerId="ADAL" clId="{F8EB4199-30B0-4F9F-A09B-38174E54453A}" dt="2023-09-15T17:51:03.975" v="1602" actId="20577"/>
          <ac:spMkLst>
            <pc:docMk/>
            <pc:sldMk cId="192137899" sldId="613"/>
            <ac:spMk id="2" creationId="{C13EAF90-9CC8-C500-CC45-3B9980EF1094}"/>
          </ac:spMkLst>
        </pc:spChg>
      </pc:sldChg>
      <pc:sldChg chg="modSp new del mod">
        <pc:chgData name="Nelson, Tisha" userId="4976b89c-15f9-46be-9c95-d148c8a45a75" providerId="ADAL" clId="{F8EB4199-30B0-4F9F-A09B-38174E54453A}" dt="2023-09-15T18:17:56.453" v="2059" actId="47"/>
        <pc:sldMkLst>
          <pc:docMk/>
          <pc:sldMk cId="1943300008" sldId="614"/>
        </pc:sldMkLst>
        <pc:spChg chg="mod">
          <ac:chgData name="Nelson, Tisha" userId="4976b89c-15f9-46be-9c95-d148c8a45a75" providerId="ADAL" clId="{F8EB4199-30B0-4F9F-A09B-38174E54453A}" dt="2023-09-15T17:51:15.001" v="1626" actId="20577"/>
          <ac:spMkLst>
            <pc:docMk/>
            <pc:sldMk cId="1943300008" sldId="614"/>
            <ac:spMk id="2" creationId="{8459562A-7F1B-F5BC-B0C2-64C180E47500}"/>
          </ac:spMkLst>
        </pc:spChg>
      </pc:sldChg>
      <pc:sldChg chg="addSp delSp modSp new mod ord setBg modNotesTx">
        <pc:chgData name="Nelson, Tisha" userId="4976b89c-15f9-46be-9c95-d148c8a45a75" providerId="ADAL" clId="{F8EB4199-30B0-4F9F-A09B-38174E54453A}" dt="2023-09-19T15:07:35.911" v="8878" actId="6549"/>
        <pc:sldMkLst>
          <pc:docMk/>
          <pc:sldMk cId="1315834909" sldId="615"/>
        </pc:sldMkLst>
        <pc:spChg chg="mod">
          <ac:chgData name="Nelson, Tisha" userId="4976b89c-15f9-46be-9c95-d148c8a45a75" providerId="ADAL" clId="{F8EB4199-30B0-4F9F-A09B-38174E54453A}" dt="2023-09-15T18:27:51.697" v="2101" actId="207"/>
          <ac:spMkLst>
            <pc:docMk/>
            <pc:sldMk cId="1315834909" sldId="615"/>
            <ac:spMk id="2" creationId="{713C0100-6F74-F1DD-2CDB-6046369E20C7}"/>
          </ac:spMkLst>
        </pc:spChg>
        <pc:spChg chg="del">
          <ac:chgData name="Nelson, Tisha" userId="4976b89c-15f9-46be-9c95-d148c8a45a75" providerId="ADAL" clId="{F8EB4199-30B0-4F9F-A09B-38174E54453A}" dt="2023-09-15T18:25:37.381" v="2084" actId="478"/>
          <ac:spMkLst>
            <pc:docMk/>
            <pc:sldMk cId="1315834909" sldId="615"/>
            <ac:spMk id="3" creationId="{B76218FB-F2A4-F4F3-9D3B-E520CD3D47D9}"/>
          </ac:spMkLst>
        </pc:spChg>
        <pc:spChg chg="del">
          <ac:chgData name="Nelson, Tisha" userId="4976b89c-15f9-46be-9c95-d148c8a45a75" providerId="ADAL" clId="{F8EB4199-30B0-4F9F-A09B-38174E54453A}" dt="2023-09-15T18:25:39.030" v="2085" actId="478"/>
          <ac:spMkLst>
            <pc:docMk/>
            <pc:sldMk cId="1315834909" sldId="615"/>
            <ac:spMk id="4" creationId="{6CCFAA9F-A0B6-A588-ABC7-36BF21006302}"/>
          </ac:spMkLst>
        </pc:spChg>
        <pc:spChg chg="add mod">
          <ac:chgData name="Nelson, Tisha" userId="4976b89c-15f9-46be-9c95-d148c8a45a75" providerId="ADAL" clId="{F8EB4199-30B0-4F9F-A09B-38174E54453A}" dt="2023-09-19T15:07:35.911" v="8878" actId="6549"/>
          <ac:spMkLst>
            <pc:docMk/>
            <pc:sldMk cId="1315834909" sldId="615"/>
            <ac:spMk id="5" creationId="{613513A5-5BA3-F7A3-850A-934D902FDB42}"/>
          </ac:spMkLst>
        </pc:spChg>
        <pc:spChg chg="add">
          <ac:chgData name="Nelson, Tisha" userId="4976b89c-15f9-46be-9c95-d148c8a45a75" providerId="ADAL" clId="{F8EB4199-30B0-4F9F-A09B-38174E54453A}" dt="2023-09-15T18:27:26.680" v="2096" actId="26606"/>
          <ac:spMkLst>
            <pc:docMk/>
            <pc:sldMk cId="1315834909" sldId="615"/>
            <ac:spMk id="12" creationId="{F13C74B1-5B17-4795-BED0-7140497B445A}"/>
          </ac:spMkLst>
        </pc:spChg>
        <pc:spChg chg="add">
          <ac:chgData name="Nelson, Tisha" userId="4976b89c-15f9-46be-9c95-d148c8a45a75" providerId="ADAL" clId="{F8EB4199-30B0-4F9F-A09B-38174E54453A}" dt="2023-09-15T18:27:26.680" v="2096" actId="26606"/>
          <ac:spMkLst>
            <pc:docMk/>
            <pc:sldMk cId="1315834909" sldId="615"/>
            <ac:spMk id="14" creationId="{D4974D33-8DC5-464E-8C6D-BE58F0669C17}"/>
          </ac:spMkLst>
        </pc:spChg>
        <pc:picChg chg="add mod">
          <ac:chgData name="Nelson, Tisha" userId="4976b89c-15f9-46be-9c95-d148c8a45a75" providerId="ADAL" clId="{F8EB4199-30B0-4F9F-A09B-38174E54453A}" dt="2023-09-15T18:27:26.680" v="2096" actId="26606"/>
          <ac:picMkLst>
            <pc:docMk/>
            <pc:sldMk cId="1315834909" sldId="615"/>
            <ac:picMk id="7" creationId="{9D3FF49D-6A8B-AD8F-C4D8-969D63495007}"/>
          </ac:picMkLst>
        </pc:picChg>
      </pc:sldChg>
      <pc:sldChg chg="addSp delSp modSp new mod ord">
        <pc:chgData name="Nelson, Tisha" userId="4976b89c-15f9-46be-9c95-d148c8a45a75" providerId="ADAL" clId="{F8EB4199-30B0-4F9F-A09B-38174E54453A}" dt="2023-09-19T15:02:00.712" v="8815"/>
        <pc:sldMkLst>
          <pc:docMk/>
          <pc:sldMk cId="1336087821" sldId="616"/>
        </pc:sldMkLst>
        <pc:spChg chg="mod">
          <ac:chgData name="Nelson, Tisha" userId="4976b89c-15f9-46be-9c95-d148c8a45a75" providerId="ADAL" clId="{F8EB4199-30B0-4F9F-A09B-38174E54453A}" dt="2023-09-15T17:51:34.785" v="1660" actId="20577"/>
          <ac:spMkLst>
            <pc:docMk/>
            <pc:sldMk cId="1336087821" sldId="616"/>
            <ac:spMk id="2" creationId="{C38A3301-2324-802C-611A-C3AED9591705}"/>
          </ac:spMkLst>
        </pc:spChg>
        <pc:spChg chg="del">
          <ac:chgData name="Nelson, Tisha" userId="4976b89c-15f9-46be-9c95-d148c8a45a75" providerId="ADAL" clId="{F8EB4199-30B0-4F9F-A09B-38174E54453A}" dt="2023-09-15T18:26:25.190" v="2090" actId="478"/>
          <ac:spMkLst>
            <pc:docMk/>
            <pc:sldMk cId="1336087821" sldId="616"/>
            <ac:spMk id="3" creationId="{63FFFAAF-1973-C1BA-0F58-D86A9001091D}"/>
          </ac:spMkLst>
        </pc:spChg>
        <pc:spChg chg="del">
          <ac:chgData name="Nelson, Tisha" userId="4976b89c-15f9-46be-9c95-d148c8a45a75" providerId="ADAL" clId="{F8EB4199-30B0-4F9F-A09B-38174E54453A}" dt="2023-09-15T18:26:27.108" v="2091" actId="478"/>
          <ac:spMkLst>
            <pc:docMk/>
            <pc:sldMk cId="1336087821" sldId="616"/>
            <ac:spMk id="4" creationId="{36F13962-E83E-93A9-4954-C15526A53704}"/>
          </ac:spMkLst>
        </pc:spChg>
        <pc:spChg chg="add mod">
          <ac:chgData name="Nelson, Tisha" userId="4976b89c-15f9-46be-9c95-d148c8a45a75" providerId="ADAL" clId="{F8EB4199-30B0-4F9F-A09B-38174E54453A}" dt="2023-09-19T14:48:22.393" v="8630" actId="6549"/>
          <ac:spMkLst>
            <pc:docMk/>
            <pc:sldMk cId="1336087821" sldId="616"/>
            <ac:spMk id="5" creationId="{69E25CF9-3932-A09D-0E7B-A6E97522E6BB}"/>
          </ac:spMkLst>
        </pc:spChg>
      </pc:sldChg>
      <pc:sldChg chg="addSp delSp modSp new mod ord setBg">
        <pc:chgData name="Nelson, Tisha" userId="4976b89c-15f9-46be-9c95-d148c8a45a75" providerId="ADAL" clId="{F8EB4199-30B0-4F9F-A09B-38174E54453A}" dt="2023-09-19T15:02:35.545" v="8821"/>
        <pc:sldMkLst>
          <pc:docMk/>
          <pc:sldMk cId="2014249104" sldId="617"/>
        </pc:sldMkLst>
        <pc:spChg chg="mod">
          <ac:chgData name="Nelson, Tisha" userId="4976b89c-15f9-46be-9c95-d148c8a45a75" providerId="ADAL" clId="{F8EB4199-30B0-4F9F-A09B-38174E54453A}" dt="2023-09-15T18:24:26.391" v="2081" actId="108"/>
          <ac:spMkLst>
            <pc:docMk/>
            <pc:sldMk cId="2014249104" sldId="617"/>
            <ac:spMk id="2" creationId="{5C5E09E5-69F1-B46D-C77C-2A90C8379503}"/>
          </ac:spMkLst>
        </pc:spChg>
        <pc:spChg chg="del">
          <ac:chgData name="Nelson, Tisha" userId="4976b89c-15f9-46be-9c95-d148c8a45a75" providerId="ADAL" clId="{F8EB4199-30B0-4F9F-A09B-38174E54453A}" dt="2023-09-15T18:23:04.307" v="2066" actId="478"/>
          <ac:spMkLst>
            <pc:docMk/>
            <pc:sldMk cId="2014249104" sldId="617"/>
            <ac:spMk id="3" creationId="{E03413EB-820D-CDE1-DB73-824B34E89F89}"/>
          </ac:spMkLst>
        </pc:spChg>
        <pc:spChg chg="del">
          <ac:chgData name="Nelson, Tisha" userId="4976b89c-15f9-46be-9c95-d148c8a45a75" providerId="ADAL" clId="{F8EB4199-30B0-4F9F-A09B-38174E54453A}" dt="2023-09-15T18:23:03.323" v="2065" actId="478"/>
          <ac:spMkLst>
            <pc:docMk/>
            <pc:sldMk cId="2014249104" sldId="617"/>
            <ac:spMk id="4" creationId="{F9E6D0DA-61CB-0D49-0874-3BEE5335FC71}"/>
          </ac:spMkLst>
        </pc:spChg>
        <pc:spChg chg="add mod ord">
          <ac:chgData name="Nelson, Tisha" userId="4976b89c-15f9-46be-9c95-d148c8a45a75" providerId="ADAL" clId="{F8EB4199-30B0-4F9F-A09B-38174E54453A}" dt="2023-09-19T14:52:12.856" v="8689" actId="20577"/>
          <ac:spMkLst>
            <pc:docMk/>
            <pc:sldMk cId="2014249104" sldId="617"/>
            <ac:spMk id="5" creationId="{79E913B3-8B00-1F83-D996-9B2A91FBCF87}"/>
          </ac:spMkLst>
        </pc:spChg>
        <pc:spChg chg="add">
          <ac:chgData name="Nelson, Tisha" userId="4976b89c-15f9-46be-9c95-d148c8a45a75" providerId="ADAL" clId="{F8EB4199-30B0-4F9F-A09B-38174E54453A}" dt="2023-09-15T18:24:12.752" v="2077" actId="26606"/>
          <ac:spMkLst>
            <pc:docMk/>
            <pc:sldMk cId="2014249104" sldId="617"/>
            <ac:spMk id="12" creationId="{2C61293E-6EBE-43EF-A52C-9BEBFD7679D4}"/>
          </ac:spMkLst>
        </pc:spChg>
        <pc:spChg chg="add">
          <ac:chgData name="Nelson, Tisha" userId="4976b89c-15f9-46be-9c95-d148c8a45a75" providerId="ADAL" clId="{F8EB4199-30B0-4F9F-A09B-38174E54453A}" dt="2023-09-15T18:24:12.752" v="2077" actId="26606"/>
          <ac:spMkLst>
            <pc:docMk/>
            <pc:sldMk cId="2014249104" sldId="617"/>
            <ac:spMk id="14" creationId="{21540236-BFD5-4A9D-8840-4703E7F76825}"/>
          </ac:spMkLst>
        </pc:spChg>
        <pc:picChg chg="add mod">
          <ac:chgData name="Nelson, Tisha" userId="4976b89c-15f9-46be-9c95-d148c8a45a75" providerId="ADAL" clId="{F8EB4199-30B0-4F9F-A09B-38174E54453A}" dt="2023-09-15T18:24:12.752" v="2077" actId="26606"/>
          <ac:picMkLst>
            <pc:docMk/>
            <pc:sldMk cId="2014249104" sldId="617"/>
            <ac:picMk id="7" creationId="{4ED1D81E-7432-5A52-BF66-E805341A09BE}"/>
          </ac:picMkLst>
        </pc:picChg>
      </pc:sldChg>
      <pc:sldChg chg="addSp delSp modSp new mod ord setBg modNotesTx">
        <pc:chgData name="Nelson, Tisha" userId="4976b89c-15f9-46be-9c95-d148c8a45a75" providerId="ADAL" clId="{F8EB4199-30B0-4F9F-A09B-38174E54453A}" dt="2023-09-19T15:03:34.658" v="8833"/>
        <pc:sldMkLst>
          <pc:docMk/>
          <pc:sldMk cId="567016489" sldId="618"/>
        </pc:sldMkLst>
        <pc:spChg chg="mod">
          <ac:chgData name="Nelson, Tisha" userId="4976b89c-15f9-46be-9c95-d148c8a45a75" providerId="ADAL" clId="{F8EB4199-30B0-4F9F-A09B-38174E54453A}" dt="2023-09-15T18:30:38.271" v="2141" actId="2711"/>
          <ac:spMkLst>
            <pc:docMk/>
            <pc:sldMk cId="567016489" sldId="618"/>
            <ac:spMk id="2" creationId="{3B35534F-2D96-8898-ADE7-74F494B7C5E2}"/>
          </ac:spMkLst>
        </pc:spChg>
        <pc:spChg chg="del">
          <ac:chgData name="Nelson, Tisha" userId="4976b89c-15f9-46be-9c95-d148c8a45a75" providerId="ADAL" clId="{F8EB4199-30B0-4F9F-A09B-38174E54453A}" dt="2023-09-15T18:29:43.558" v="2130" actId="478"/>
          <ac:spMkLst>
            <pc:docMk/>
            <pc:sldMk cId="567016489" sldId="618"/>
            <ac:spMk id="3" creationId="{54B773B5-237A-6452-F760-889CF3F2D9AA}"/>
          </ac:spMkLst>
        </pc:spChg>
        <pc:spChg chg="del">
          <ac:chgData name="Nelson, Tisha" userId="4976b89c-15f9-46be-9c95-d148c8a45a75" providerId="ADAL" clId="{F8EB4199-30B0-4F9F-A09B-38174E54453A}" dt="2023-09-15T18:29:45.040" v="2131" actId="478"/>
          <ac:spMkLst>
            <pc:docMk/>
            <pc:sldMk cId="567016489" sldId="618"/>
            <ac:spMk id="4" creationId="{7F12D317-F697-5F4D-FACB-D33018BD1CEB}"/>
          </ac:spMkLst>
        </pc:spChg>
        <pc:spChg chg="add mod">
          <ac:chgData name="Nelson, Tisha" userId="4976b89c-15f9-46be-9c95-d148c8a45a75" providerId="ADAL" clId="{F8EB4199-30B0-4F9F-A09B-38174E54453A}" dt="2023-09-19T14:53:46.311" v="8696" actId="20577"/>
          <ac:spMkLst>
            <pc:docMk/>
            <pc:sldMk cId="567016489" sldId="618"/>
            <ac:spMk id="5" creationId="{30E336F5-0F63-5CF7-EBF7-5244FEF7DF47}"/>
          </ac:spMkLst>
        </pc:spChg>
        <pc:spChg chg="add">
          <ac:chgData name="Nelson, Tisha" userId="4976b89c-15f9-46be-9c95-d148c8a45a75" providerId="ADAL" clId="{F8EB4199-30B0-4F9F-A09B-38174E54453A}" dt="2023-09-15T18:30:29.476" v="2139" actId="26606"/>
          <ac:spMkLst>
            <pc:docMk/>
            <pc:sldMk cId="567016489" sldId="618"/>
            <ac:spMk id="12" creationId="{D009D6D5-DAC2-4A8B-A17A-E206B9012D09}"/>
          </ac:spMkLst>
        </pc:spChg>
        <pc:picChg chg="add mod">
          <ac:chgData name="Nelson, Tisha" userId="4976b89c-15f9-46be-9c95-d148c8a45a75" providerId="ADAL" clId="{F8EB4199-30B0-4F9F-A09B-38174E54453A}" dt="2023-09-15T18:30:29.476" v="2139" actId="26606"/>
          <ac:picMkLst>
            <pc:docMk/>
            <pc:sldMk cId="567016489" sldId="618"/>
            <ac:picMk id="7" creationId="{8C36E840-2E06-92C5-95DF-C850B946A07E}"/>
          </ac:picMkLst>
        </pc:picChg>
      </pc:sldChg>
      <pc:sldChg chg="addSp delSp modSp new mod ord modNotesTx">
        <pc:chgData name="Nelson, Tisha" userId="4976b89c-15f9-46be-9c95-d148c8a45a75" providerId="ADAL" clId="{F8EB4199-30B0-4F9F-A09B-38174E54453A}" dt="2023-09-19T15:03:44.013" v="8835"/>
        <pc:sldMkLst>
          <pc:docMk/>
          <pc:sldMk cId="948092413" sldId="619"/>
        </pc:sldMkLst>
        <pc:spChg chg="mod">
          <ac:chgData name="Nelson, Tisha" userId="4976b89c-15f9-46be-9c95-d148c8a45a75" providerId="ADAL" clId="{F8EB4199-30B0-4F9F-A09B-38174E54453A}" dt="2023-09-15T17:52:21.289" v="1759" actId="20577"/>
          <ac:spMkLst>
            <pc:docMk/>
            <pc:sldMk cId="948092413" sldId="619"/>
            <ac:spMk id="2" creationId="{0CD90ECE-38F2-489E-3950-E72857BA3E3D}"/>
          </ac:spMkLst>
        </pc:spChg>
        <pc:spChg chg="del">
          <ac:chgData name="Nelson, Tisha" userId="4976b89c-15f9-46be-9c95-d148c8a45a75" providerId="ADAL" clId="{F8EB4199-30B0-4F9F-A09B-38174E54453A}" dt="2023-09-15T17:59:26.855" v="1814" actId="478"/>
          <ac:spMkLst>
            <pc:docMk/>
            <pc:sldMk cId="948092413" sldId="619"/>
            <ac:spMk id="3" creationId="{11A2F9E6-57E1-E81B-73BD-1AD21D1EE012}"/>
          </ac:spMkLst>
        </pc:spChg>
        <pc:spChg chg="del">
          <ac:chgData name="Nelson, Tisha" userId="4976b89c-15f9-46be-9c95-d148c8a45a75" providerId="ADAL" clId="{F8EB4199-30B0-4F9F-A09B-38174E54453A}" dt="2023-09-15T17:59:25.316" v="1813" actId="478"/>
          <ac:spMkLst>
            <pc:docMk/>
            <pc:sldMk cId="948092413" sldId="619"/>
            <ac:spMk id="4" creationId="{378FCA6D-B5FF-B1EE-1439-6E158AD496E4}"/>
          </ac:spMkLst>
        </pc:spChg>
        <pc:picChg chg="add del mod">
          <ac:chgData name="Nelson, Tisha" userId="4976b89c-15f9-46be-9c95-d148c8a45a75" providerId="ADAL" clId="{F8EB4199-30B0-4F9F-A09B-38174E54453A}" dt="2023-09-15T18:00:06.143" v="1817" actId="478"/>
          <ac:picMkLst>
            <pc:docMk/>
            <pc:sldMk cId="948092413" sldId="619"/>
            <ac:picMk id="6" creationId="{FA98552B-595E-CCD2-25B3-97EF0587A4BF}"/>
          </ac:picMkLst>
        </pc:picChg>
        <pc:picChg chg="add mod">
          <ac:chgData name="Nelson, Tisha" userId="4976b89c-15f9-46be-9c95-d148c8a45a75" providerId="ADAL" clId="{F8EB4199-30B0-4F9F-A09B-38174E54453A}" dt="2023-09-15T18:00:24.710" v="1819" actId="1076"/>
          <ac:picMkLst>
            <pc:docMk/>
            <pc:sldMk cId="948092413" sldId="619"/>
            <ac:picMk id="8" creationId="{4D2083A4-96FF-BA02-0A48-3581E9558631}"/>
          </ac:picMkLst>
        </pc:picChg>
      </pc:sldChg>
      <pc:sldChg chg="addSp delSp modSp new mod setBg modNotesTx">
        <pc:chgData name="Nelson, Tisha" userId="4976b89c-15f9-46be-9c95-d148c8a45a75" providerId="ADAL" clId="{F8EB4199-30B0-4F9F-A09B-38174E54453A}" dt="2023-09-19T14:55:38.544" v="8700" actId="1076"/>
        <pc:sldMkLst>
          <pc:docMk/>
          <pc:sldMk cId="3600042400" sldId="620"/>
        </pc:sldMkLst>
        <pc:spChg chg="mod">
          <ac:chgData name="Nelson, Tisha" userId="4976b89c-15f9-46be-9c95-d148c8a45a75" providerId="ADAL" clId="{F8EB4199-30B0-4F9F-A09B-38174E54453A}" dt="2023-09-19T14:55:35.374" v="8699" actId="255"/>
          <ac:spMkLst>
            <pc:docMk/>
            <pc:sldMk cId="3600042400" sldId="620"/>
            <ac:spMk id="2" creationId="{16908EAB-EF6E-3C3D-45BA-FE8E71B04DE3}"/>
          </ac:spMkLst>
        </pc:spChg>
        <pc:spChg chg="mod ord">
          <ac:chgData name="Nelson, Tisha" userId="4976b89c-15f9-46be-9c95-d148c8a45a75" providerId="ADAL" clId="{F8EB4199-30B0-4F9F-A09B-38174E54453A}" dt="2023-09-19T14:55:38.544" v="8700" actId="1076"/>
          <ac:spMkLst>
            <pc:docMk/>
            <pc:sldMk cId="3600042400" sldId="620"/>
            <ac:spMk id="3" creationId="{C62FE699-06D1-61EF-1331-4C0A2F8925CF}"/>
          </ac:spMkLst>
        </pc:spChg>
        <pc:spChg chg="del">
          <ac:chgData name="Nelson, Tisha" userId="4976b89c-15f9-46be-9c95-d148c8a45a75" providerId="ADAL" clId="{F8EB4199-30B0-4F9F-A09B-38174E54453A}" dt="2023-09-15T18:01:07.242" v="1945" actId="478"/>
          <ac:spMkLst>
            <pc:docMk/>
            <pc:sldMk cId="3600042400" sldId="620"/>
            <ac:spMk id="4" creationId="{C8A04729-610A-14CE-125E-BE7F57EC315F}"/>
          </ac:spMkLst>
        </pc:spChg>
        <pc:spChg chg="add del">
          <ac:chgData name="Nelson, Tisha" userId="4976b89c-15f9-46be-9c95-d148c8a45a75" providerId="ADAL" clId="{F8EB4199-30B0-4F9F-A09B-38174E54453A}" dt="2023-09-15T18:58:55.013" v="2397" actId="26606"/>
          <ac:spMkLst>
            <pc:docMk/>
            <pc:sldMk cId="3600042400" sldId="620"/>
            <ac:spMk id="11" creationId="{2C61293E-6EBE-43EF-A52C-9BEBFD7679D4}"/>
          </ac:spMkLst>
        </pc:spChg>
        <pc:spChg chg="add del">
          <ac:chgData name="Nelson, Tisha" userId="4976b89c-15f9-46be-9c95-d148c8a45a75" providerId="ADAL" clId="{F8EB4199-30B0-4F9F-A09B-38174E54453A}" dt="2023-09-15T18:58:55.013" v="2397" actId="26606"/>
          <ac:spMkLst>
            <pc:docMk/>
            <pc:sldMk cId="3600042400" sldId="620"/>
            <ac:spMk id="13" creationId="{21540236-BFD5-4A9D-8840-4703E7F76825}"/>
          </ac:spMkLst>
        </pc:spChg>
        <pc:spChg chg="add">
          <ac:chgData name="Nelson, Tisha" userId="4976b89c-15f9-46be-9c95-d148c8a45a75" providerId="ADAL" clId="{F8EB4199-30B0-4F9F-A09B-38174E54453A}" dt="2023-09-15T18:58:55.013" v="2398" actId="26606"/>
          <ac:spMkLst>
            <pc:docMk/>
            <pc:sldMk cId="3600042400" sldId="620"/>
            <ac:spMk id="15" creationId="{04812C46-200A-4DEB-A05E-3ED6C68C2387}"/>
          </ac:spMkLst>
        </pc:spChg>
        <pc:spChg chg="add">
          <ac:chgData name="Nelson, Tisha" userId="4976b89c-15f9-46be-9c95-d148c8a45a75" providerId="ADAL" clId="{F8EB4199-30B0-4F9F-A09B-38174E54453A}" dt="2023-09-15T18:58:55.013" v="2398" actId="26606"/>
          <ac:spMkLst>
            <pc:docMk/>
            <pc:sldMk cId="3600042400" sldId="620"/>
            <ac:spMk id="16" creationId="{D1EA859B-E555-4109-94F3-6700E046E008}"/>
          </ac:spMkLst>
        </pc:spChg>
        <pc:picChg chg="add mod ord">
          <ac:chgData name="Nelson, Tisha" userId="4976b89c-15f9-46be-9c95-d148c8a45a75" providerId="ADAL" clId="{F8EB4199-30B0-4F9F-A09B-38174E54453A}" dt="2023-09-15T18:58:55.013" v="2398" actId="26606"/>
          <ac:picMkLst>
            <pc:docMk/>
            <pc:sldMk cId="3600042400" sldId="620"/>
            <ac:picMk id="6" creationId="{03E35D8B-F174-34CE-143C-4306736F0FF6}"/>
          </ac:picMkLst>
        </pc:picChg>
      </pc:sldChg>
      <pc:sldChg chg="addSp delSp modSp new mod ord modNotesTx">
        <pc:chgData name="Nelson, Tisha" userId="4976b89c-15f9-46be-9c95-d148c8a45a75" providerId="ADAL" clId="{F8EB4199-30B0-4F9F-A09B-38174E54453A}" dt="2023-09-18T21:13:07.214" v="6483" actId="931"/>
        <pc:sldMkLst>
          <pc:docMk/>
          <pc:sldMk cId="2933450652" sldId="621"/>
        </pc:sldMkLst>
        <pc:spChg chg="mod">
          <ac:chgData name="Nelson, Tisha" userId="4976b89c-15f9-46be-9c95-d148c8a45a75" providerId="ADAL" clId="{F8EB4199-30B0-4F9F-A09B-38174E54453A}" dt="2023-09-15T17:54:53.163" v="1804" actId="20577"/>
          <ac:spMkLst>
            <pc:docMk/>
            <pc:sldMk cId="2933450652" sldId="621"/>
            <ac:spMk id="2" creationId="{49706D45-1BFE-EC8D-7CB6-1E6D7D7E0DA2}"/>
          </ac:spMkLst>
        </pc:spChg>
        <pc:spChg chg="mod">
          <ac:chgData name="Nelson, Tisha" userId="4976b89c-15f9-46be-9c95-d148c8a45a75" providerId="ADAL" clId="{F8EB4199-30B0-4F9F-A09B-38174E54453A}" dt="2023-09-18T20:56:19.732" v="4542" actId="20577"/>
          <ac:spMkLst>
            <pc:docMk/>
            <pc:sldMk cId="2933450652" sldId="621"/>
            <ac:spMk id="3" creationId="{CD52E737-42A2-D1B0-DAAA-9DD4EF3AC995}"/>
          </ac:spMkLst>
        </pc:spChg>
        <pc:spChg chg="del">
          <ac:chgData name="Nelson, Tisha" userId="4976b89c-15f9-46be-9c95-d148c8a45a75" providerId="ADAL" clId="{F8EB4199-30B0-4F9F-A09B-38174E54453A}" dt="2023-09-18T21:13:07.214" v="6483" actId="931"/>
          <ac:spMkLst>
            <pc:docMk/>
            <pc:sldMk cId="2933450652" sldId="621"/>
            <ac:spMk id="4" creationId="{7117F88B-EE03-B9C8-2AD7-CE6DBF6D2B11}"/>
          </ac:spMkLst>
        </pc:spChg>
        <pc:picChg chg="add mod">
          <ac:chgData name="Nelson, Tisha" userId="4976b89c-15f9-46be-9c95-d148c8a45a75" providerId="ADAL" clId="{F8EB4199-30B0-4F9F-A09B-38174E54453A}" dt="2023-09-18T21:13:07.214" v="6483" actId="931"/>
          <ac:picMkLst>
            <pc:docMk/>
            <pc:sldMk cId="2933450652" sldId="621"/>
            <ac:picMk id="6" creationId="{62FE7160-DCB8-E677-B049-8B6E90BFF2E3}"/>
          </ac:picMkLst>
        </pc:picChg>
      </pc:sldChg>
      <pc:sldChg chg="addSp delSp modSp add mod ord modNotesTx">
        <pc:chgData name="Nelson, Tisha" userId="4976b89c-15f9-46be-9c95-d148c8a45a75" providerId="ADAL" clId="{F8EB4199-30B0-4F9F-A09B-38174E54453A}" dt="2023-09-19T15:03:19.992" v="8831"/>
        <pc:sldMkLst>
          <pc:docMk/>
          <pc:sldMk cId="4082668298" sldId="622"/>
        </pc:sldMkLst>
        <pc:spChg chg="mod">
          <ac:chgData name="Nelson, Tisha" userId="4976b89c-15f9-46be-9c95-d148c8a45a75" providerId="ADAL" clId="{F8EB4199-30B0-4F9F-A09B-38174E54453A}" dt="2023-09-15T18:15:28.293" v="2040" actId="1076"/>
          <ac:spMkLst>
            <pc:docMk/>
            <pc:sldMk cId="4082668298" sldId="622"/>
            <ac:spMk id="2" creationId="{4F2837DC-3B9C-4DA5-599D-752466D7A743}"/>
          </ac:spMkLst>
        </pc:spChg>
        <pc:grpChg chg="del">
          <ac:chgData name="Nelson, Tisha" userId="4976b89c-15f9-46be-9c95-d148c8a45a75" providerId="ADAL" clId="{F8EB4199-30B0-4F9F-A09B-38174E54453A}" dt="2023-09-15T18:14:50.630" v="2033" actId="478"/>
          <ac:grpSpMkLst>
            <pc:docMk/>
            <pc:sldMk cId="4082668298" sldId="622"/>
            <ac:grpSpMk id="5" creationId="{C9FB640E-16B1-185E-850D-186F48114563}"/>
          </ac:grpSpMkLst>
        </pc:grpChg>
        <pc:picChg chg="add mod ord">
          <ac:chgData name="Nelson, Tisha" userId="4976b89c-15f9-46be-9c95-d148c8a45a75" providerId="ADAL" clId="{F8EB4199-30B0-4F9F-A09B-38174E54453A}" dt="2023-09-15T18:15:18.172" v="2039" actId="167"/>
          <ac:picMkLst>
            <pc:docMk/>
            <pc:sldMk cId="4082668298" sldId="622"/>
            <ac:picMk id="3" creationId="{4424FB91-DA9C-5B57-E57D-12372640B2DF}"/>
          </ac:picMkLst>
        </pc:picChg>
      </pc:sldChg>
      <pc:sldChg chg="addSp delSp modSp new mod ord modNotesTx">
        <pc:chgData name="Nelson, Tisha" userId="4976b89c-15f9-46be-9c95-d148c8a45a75" providerId="ADAL" clId="{F8EB4199-30B0-4F9F-A09B-38174E54453A}" dt="2023-09-19T15:02:22.056" v="8819"/>
        <pc:sldMkLst>
          <pc:docMk/>
          <pc:sldMk cId="201941810" sldId="623"/>
        </pc:sldMkLst>
        <pc:spChg chg="mod">
          <ac:chgData name="Nelson, Tisha" userId="4976b89c-15f9-46be-9c95-d148c8a45a75" providerId="ADAL" clId="{F8EB4199-30B0-4F9F-A09B-38174E54453A}" dt="2023-09-15T18:29:08.324" v="2126" actId="20577"/>
          <ac:spMkLst>
            <pc:docMk/>
            <pc:sldMk cId="201941810" sldId="623"/>
            <ac:spMk id="2" creationId="{FEC6AC3F-BAFE-3FA3-454A-8C0A66F22012}"/>
          </ac:spMkLst>
        </pc:spChg>
        <pc:spChg chg="del">
          <ac:chgData name="Nelson, Tisha" userId="4976b89c-15f9-46be-9c95-d148c8a45a75" providerId="ADAL" clId="{F8EB4199-30B0-4F9F-A09B-38174E54453A}" dt="2023-09-15T18:29:15.211" v="2127" actId="478"/>
          <ac:spMkLst>
            <pc:docMk/>
            <pc:sldMk cId="201941810" sldId="623"/>
            <ac:spMk id="3" creationId="{8C447A05-DDE9-0263-A5AE-89EA985F4405}"/>
          </ac:spMkLst>
        </pc:spChg>
        <pc:spChg chg="del">
          <ac:chgData name="Nelson, Tisha" userId="4976b89c-15f9-46be-9c95-d148c8a45a75" providerId="ADAL" clId="{F8EB4199-30B0-4F9F-A09B-38174E54453A}" dt="2023-09-15T18:29:17.633" v="2128" actId="478"/>
          <ac:spMkLst>
            <pc:docMk/>
            <pc:sldMk cId="201941810" sldId="623"/>
            <ac:spMk id="4" creationId="{9090E69C-15AB-221C-1875-B8EE5434240A}"/>
          </ac:spMkLst>
        </pc:spChg>
        <pc:spChg chg="add mod">
          <ac:chgData name="Nelson, Tisha" userId="4976b89c-15f9-46be-9c95-d148c8a45a75" providerId="ADAL" clId="{F8EB4199-30B0-4F9F-A09B-38174E54453A}" dt="2023-09-15T18:34:55.907" v="2190" actId="1076"/>
          <ac:spMkLst>
            <pc:docMk/>
            <pc:sldMk cId="201941810" sldId="623"/>
            <ac:spMk id="17" creationId="{19962853-0E79-F4FB-3CD4-517AB5E01D67}"/>
          </ac:spMkLst>
        </pc:spChg>
        <pc:spChg chg="add mod">
          <ac:chgData name="Nelson, Tisha" userId="4976b89c-15f9-46be-9c95-d148c8a45a75" providerId="ADAL" clId="{F8EB4199-30B0-4F9F-A09B-38174E54453A}" dt="2023-09-15T18:35:05.727" v="2195" actId="1076"/>
          <ac:spMkLst>
            <pc:docMk/>
            <pc:sldMk cId="201941810" sldId="623"/>
            <ac:spMk id="18" creationId="{D33ED0C7-59E6-DC2F-8404-BE6F091EE2A6}"/>
          </ac:spMkLst>
        </pc:spChg>
        <pc:spChg chg="add mod">
          <ac:chgData name="Nelson, Tisha" userId="4976b89c-15f9-46be-9c95-d148c8a45a75" providerId="ADAL" clId="{F8EB4199-30B0-4F9F-A09B-38174E54453A}" dt="2023-09-18T13:09:28.894" v="3033" actId="1076"/>
          <ac:spMkLst>
            <pc:docMk/>
            <pc:sldMk cId="201941810" sldId="623"/>
            <ac:spMk id="19" creationId="{7ECCC36D-51C0-A431-8A72-BA7D369CB812}"/>
          </ac:spMkLst>
        </pc:spChg>
        <pc:spChg chg="add mod">
          <ac:chgData name="Nelson, Tisha" userId="4976b89c-15f9-46be-9c95-d148c8a45a75" providerId="ADAL" clId="{F8EB4199-30B0-4F9F-A09B-38174E54453A}" dt="2023-09-15T18:43:12.381" v="2199" actId="1076"/>
          <ac:spMkLst>
            <pc:docMk/>
            <pc:sldMk cId="201941810" sldId="623"/>
            <ac:spMk id="20" creationId="{BA616908-035E-088D-E368-1CCB58AFE573}"/>
          </ac:spMkLst>
        </pc:spChg>
        <pc:spChg chg="add mod">
          <ac:chgData name="Nelson, Tisha" userId="4976b89c-15f9-46be-9c95-d148c8a45a75" providerId="ADAL" clId="{F8EB4199-30B0-4F9F-A09B-38174E54453A}" dt="2023-09-18T13:10:28.986" v="3116" actId="1076"/>
          <ac:spMkLst>
            <pc:docMk/>
            <pc:sldMk cId="201941810" sldId="623"/>
            <ac:spMk id="21" creationId="{78665BB1-BF9C-CB0C-00EE-E0448F05EA4F}"/>
          </ac:spMkLst>
        </pc:spChg>
        <pc:spChg chg="add mod">
          <ac:chgData name="Nelson, Tisha" userId="4976b89c-15f9-46be-9c95-d148c8a45a75" providerId="ADAL" clId="{F8EB4199-30B0-4F9F-A09B-38174E54453A}" dt="2023-09-18T13:12:28.947" v="3333" actId="1076"/>
          <ac:spMkLst>
            <pc:docMk/>
            <pc:sldMk cId="201941810" sldId="623"/>
            <ac:spMk id="22" creationId="{ACAFA490-E581-ED39-BC30-570753B38864}"/>
          </ac:spMkLst>
        </pc:spChg>
        <pc:spChg chg="add mod">
          <ac:chgData name="Nelson, Tisha" userId="4976b89c-15f9-46be-9c95-d148c8a45a75" providerId="ADAL" clId="{F8EB4199-30B0-4F9F-A09B-38174E54453A}" dt="2023-09-18T13:11:46.209" v="3239" actId="1076"/>
          <ac:spMkLst>
            <pc:docMk/>
            <pc:sldMk cId="201941810" sldId="623"/>
            <ac:spMk id="23" creationId="{755E9988-8E76-3E76-CAB4-F8E46FBE56FA}"/>
          </ac:spMkLst>
        </pc:spChg>
        <pc:spChg chg="add mod">
          <ac:chgData name="Nelson, Tisha" userId="4976b89c-15f9-46be-9c95-d148c8a45a75" providerId="ADAL" clId="{F8EB4199-30B0-4F9F-A09B-38174E54453A}" dt="2023-09-15T18:43:58.216" v="2211" actId="1076"/>
          <ac:spMkLst>
            <pc:docMk/>
            <pc:sldMk cId="201941810" sldId="623"/>
            <ac:spMk id="24" creationId="{D15E6BA8-8316-EB2E-5378-1D5024445432}"/>
          </ac:spMkLst>
        </pc:spChg>
        <pc:spChg chg="add mod">
          <ac:chgData name="Nelson, Tisha" userId="4976b89c-15f9-46be-9c95-d148c8a45a75" providerId="ADAL" clId="{F8EB4199-30B0-4F9F-A09B-38174E54453A}" dt="2023-09-15T19:18:32.955" v="2806" actId="20577"/>
          <ac:spMkLst>
            <pc:docMk/>
            <pc:sldMk cId="201941810" sldId="623"/>
            <ac:spMk id="25" creationId="{67B0C9BC-5AD9-F993-81F5-D15F6BE56B61}"/>
          </ac:spMkLst>
        </pc:spChg>
        <pc:spChg chg="add mod">
          <ac:chgData name="Nelson, Tisha" userId="4976b89c-15f9-46be-9c95-d148c8a45a75" providerId="ADAL" clId="{F8EB4199-30B0-4F9F-A09B-38174E54453A}" dt="2023-09-18T13:06:54.383" v="2839" actId="1076"/>
          <ac:spMkLst>
            <pc:docMk/>
            <pc:sldMk cId="201941810" sldId="623"/>
            <ac:spMk id="26" creationId="{E6E82D41-ADD7-0880-B3F9-50C317384E05}"/>
          </ac:spMkLst>
        </pc:spChg>
        <pc:spChg chg="add mod">
          <ac:chgData name="Nelson, Tisha" userId="4976b89c-15f9-46be-9c95-d148c8a45a75" providerId="ADAL" clId="{F8EB4199-30B0-4F9F-A09B-38174E54453A}" dt="2023-09-19T14:50:00.774" v="8670" actId="1076"/>
          <ac:spMkLst>
            <pc:docMk/>
            <pc:sldMk cId="201941810" sldId="623"/>
            <ac:spMk id="27" creationId="{50F785D3-19AA-9538-B6B0-F92268EACCC4}"/>
          </ac:spMkLst>
        </pc:spChg>
        <pc:spChg chg="add mod">
          <ac:chgData name="Nelson, Tisha" userId="4976b89c-15f9-46be-9c95-d148c8a45a75" providerId="ADAL" clId="{F8EB4199-30B0-4F9F-A09B-38174E54453A}" dt="2023-09-18T13:08:49.065" v="2959" actId="1076"/>
          <ac:spMkLst>
            <pc:docMk/>
            <pc:sldMk cId="201941810" sldId="623"/>
            <ac:spMk id="28" creationId="{68EDF74E-94AB-9550-06F4-BFB1549A9E65}"/>
          </ac:spMkLst>
        </pc:spChg>
        <pc:spChg chg="add mod">
          <ac:chgData name="Nelson, Tisha" userId="4976b89c-15f9-46be-9c95-d148c8a45a75" providerId="ADAL" clId="{F8EB4199-30B0-4F9F-A09B-38174E54453A}" dt="2023-09-18T13:09:12.875" v="3003" actId="20577"/>
          <ac:spMkLst>
            <pc:docMk/>
            <pc:sldMk cId="201941810" sldId="623"/>
            <ac:spMk id="29" creationId="{BB7DC5DE-D3F8-28D4-4404-FBFE28721FAD}"/>
          </ac:spMkLst>
        </pc:spChg>
        <pc:spChg chg="add mod">
          <ac:chgData name="Nelson, Tisha" userId="4976b89c-15f9-46be-9c95-d148c8a45a75" providerId="ADAL" clId="{F8EB4199-30B0-4F9F-A09B-38174E54453A}" dt="2023-09-18T13:09:27.851" v="3032" actId="20577"/>
          <ac:spMkLst>
            <pc:docMk/>
            <pc:sldMk cId="201941810" sldId="623"/>
            <ac:spMk id="30" creationId="{0E58956F-32A5-BA5A-1A77-FCBED68EFB4B}"/>
          </ac:spMkLst>
        </pc:spChg>
        <pc:spChg chg="add mod">
          <ac:chgData name="Nelson, Tisha" userId="4976b89c-15f9-46be-9c95-d148c8a45a75" providerId="ADAL" clId="{F8EB4199-30B0-4F9F-A09B-38174E54453A}" dt="2023-09-18T13:09:46.240" v="3062" actId="1076"/>
          <ac:spMkLst>
            <pc:docMk/>
            <pc:sldMk cId="201941810" sldId="623"/>
            <ac:spMk id="31" creationId="{26F21C9E-BBAD-4B95-E9FC-F95232AEE68B}"/>
          </ac:spMkLst>
        </pc:spChg>
        <pc:spChg chg="add mod">
          <ac:chgData name="Nelson, Tisha" userId="4976b89c-15f9-46be-9c95-d148c8a45a75" providerId="ADAL" clId="{F8EB4199-30B0-4F9F-A09B-38174E54453A}" dt="2023-09-19T14:51:04.177" v="8672" actId="1076"/>
          <ac:spMkLst>
            <pc:docMk/>
            <pc:sldMk cId="201941810" sldId="623"/>
            <ac:spMk id="32" creationId="{70B5D2F8-C478-4C05-0759-8AA6DA2B941F}"/>
          </ac:spMkLst>
        </pc:spChg>
        <pc:spChg chg="add mod">
          <ac:chgData name="Nelson, Tisha" userId="4976b89c-15f9-46be-9c95-d148c8a45a75" providerId="ADAL" clId="{F8EB4199-30B0-4F9F-A09B-38174E54453A}" dt="2023-09-19T14:51:11.078" v="8674" actId="1076"/>
          <ac:spMkLst>
            <pc:docMk/>
            <pc:sldMk cId="201941810" sldId="623"/>
            <ac:spMk id="33" creationId="{8F917F69-C8AA-93BF-6B1C-1DB5399A8D3E}"/>
          </ac:spMkLst>
        </pc:spChg>
        <pc:spChg chg="add mod">
          <ac:chgData name="Nelson, Tisha" userId="4976b89c-15f9-46be-9c95-d148c8a45a75" providerId="ADAL" clId="{F8EB4199-30B0-4F9F-A09B-38174E54453A}" dt="2023-09-19T14:51:07.826" v="8673" actId="1076"/>
          <ac:spMkLst>
            <pc:docMk/>
            <pc:sldMk cId="201941810" sldId="623"/>
            <ac:spMk id="34" creationId="{AFE688AD-7373-925D-D0C9-32466131DAFD}"/>
          </ac:spMkLst>
        </pc:spChg>
        <pc:spChg chg="add mod">
          <ac:chgData name="Nelson, Tisha" userId="4976b89c-15f9-46be-9c95-d148c8a45a75" providerId="ADAL" clId="{F8EB4199-30B0-4F9F-A09B-38174E54453A}" dt="2023-09-19T14:51:14.070" v="8675" actId="1076"/>
          <ac:spMkLst>
            <pc:docMk/>
            <pc:sldMk cId="201941810" sldId="623"/>
            <ac:spMk id="35" creationId="{B7113D50-05C6-9BEE-CEEC-506143DF9B72}"/>
          </ac:spMkLst>
        </pc:spChg>
        <pc:spChg chg="add mod">
          <ac:chgData name="Nelson, Tisha" userId="4976b89c-15f9-46be-9c95-d148c8a45a75" providerId="ADAL" clId="{F8EB4199-30B0-4F9F-A09B-38174E54453A}" dt="2023-09-18T13:12:18.602" v="3330" actId="1076"/>
          <ac:spMkLst>
            <pc:docMk/>
            <pc:sldMk cId="201941810" sldId="623"/>
            <ac:spMk id="36" creationId="{4ABF2237-2156-297B-F01D-60F832647084}"/>
          </ac:spMkLst>
        </pc:spChg>
        <pc:picChg chg="add mod">
          <ac:chgData name="Nelson, Tisha" userId="4976b89c-15f9-46be-9c95-d148c8a45a75" providerId="ADAL" clId="{F8EB4199-30B0-4F9F-A09B-38174E54453A}" dt="2023-09-15T18:34:13.104" v="2187" actId="207"/>
          <ac:picMkLst>
            <pc:docMk/>
            <pc:sldMk cId="201941810" sldId="623"/>
            <ac:picMk id="5" creationId="{E418BF1A-B428-926D-830B-1984C95EC45C}"/>
          </ac:picMkLst>
        </pc:picChg>
        <pc:picChg chg="add mod">
          <ac:chgData name="Nelson, Tisha" userId="4976b89c-15f9-46be-9c95-d148c8a45a75" providerId="ADAL" clId="{F8EB4199-30B0-4F9F-A09B-38174E54453A}" dt="2023-09-15T18:32:12.099" v="2159" actId="1076"/>
          <ac:picMkLst>
            <pc:docMk/>
            <pc:sldMk cId="201941810" sldId="623"/>
            <ac:picMk id="6" creationId="{0A9F65D1-28D2-7D67-B3AB-7EBA0B972D2C}"/>
          </ac:picMkLst>
        </pc:picChg>
        <pc:picChg chg="add mod">
          <ac:chgData name="Nelson, Tisha" userId="4976b89c-15f9-46be-9c95-d148c8a45a75" providerId="ADAL" clId="{F8EB4199-30B0-4F9F-A09B-38174E54453A}" dt="2023-09-15T18:32:16.174" v="2161" actId="1076"/>
          <ac:picMkLst>
            <pc:docMk/>
            <pc:sldMk cId="201941810" sldId="623"/>
            <ac:picMk id="7" creationId="{39D48CF1-7B86-01BC-244E-F5DC243A7ECD}"/>
          </ac:picMkLst>
        </pc:picChg>
        <pc:picChg chg="add mod">
          <ac:chgData name="Nelson, Tisha" userId="4976b89c-15f9-46be-9c95-d148c8a45a75" providerId="ADAL" clId="{F8EB4199-30B0-4F9F-A09B-38174E54453A}" dt="2023-09-15T18:32:20.536" v="2163" actId="1076"/>
          <ac:picMkLst>
            <pc:docMk/>
            <pc:sldMk cId="201941810" sldId="623"/>
            <ac:picMk id="8" creationId="{A7C72DDF-F689-5D9F-C088-DD62B1F4CA10}"/>
          </ac:picMkLst>
        </pc:picChg>
        <pc:picChg chg="add del mod">
          <ac:chgData name="Nelson, Tisha" userId="4976b89c-15f9-46be-9c95-d148c8a45a75" providerId="ADAL" clId="{F8EB4199-30B0-4F9F-A09B-38174E54453A}" dt="2023-09-15T18:34:53.904" v="2189" actId="478"/>
          <ac:picMkLst>
            <pc:docMk/>
            <pc:sldMk cId="201941810" sldId="623"/>
            <ac:picMk id="9" creationId="{2FF054BE-B21E-D2D2-7EE8-86314DD21374}"/>
          </ac:picMkLst>
        </pc:picChg>
        <pc:picChg chg="add del mod">
          <ac:chgData name="Nelson, Tisha" userId="4976b89c-15f9-46be-9c95-d148c8a45a75" providerId="ADAL" clId="{F8EB4199-30B0-4F9F-A09B-38174E54453A}" dt="2023-09-15T18:43:30.783" v="2201" actId="478"/>
          <ac:picMkLst>
            <pc:docMk/>
            <pc:sldMk cId="201941810" sldId="623"/>
            <ac:picMk id="10" creationId="{50FE2960-BC56-BF92-3A71-F3BF7B068BE1}"/>
          </ac:picMkLst>
        </pc:picChg>
        <pc:picChg chg="add del mod">
          <ac:chgData name="Nelson, Tisha" userId="4976b89c-15f9-46be-9c95-d148c8a45a75" providerId="ADAL" clId="{F8EB4199-30B0-4F9F-A09B-38174E54453A}" dt="2023-09-15T18:34:57.946" v="2191" actId="478"/>
          <ac:picMkLst>
            <pc:docMk/>
            <pc:sldMk cId="201941810" sldId="623"/>
            <ac:picMk id="11" creationId="{A2AAF899-1968-64CD-D9BE-86639D88E2BF}"/>
          </ac:picMkLst>
        </pc:picChg>
        <pc:picChg chg="add del mod">
          <ac:chgData name="Nelson, Tisha" userId="4976b89c-15f9-46be-9c95-d148c8a45a75" providerId="ADAL" clId="{F8EB4199-30B0-4F9F-A09B-38174E54453A}" dt="2023-09-15T18:43:38.191" v="2203" actId="478"/>
          <ac:picMkLst>
            <pc:docMk/>
            <pc:sldMk cId="201941810" sldId="623"/>
            <ac:picMk id="12" creationId="{3CA130F4-5E4E-B627-5746-AF2D62B92088}"/>
          </ac:picMkLst>
        </pc:picChg>
        <pc:picChg chg="add del mod">
          <ac:chgData name="Nelson, Tisha" userId="4976b89c-15f9-46be-9c95-d148c8a45a75" providerId="ADAL" clId="{F8EB4199-30B0-4F9F-A09B-38174E54453A}" dt="2023-09-15T18:34:58.646" v="2192" actId="478"/>
          <ac:picMkLst>
            <pc:docMk/>
            <pc:sldMk cId="201941810" sldId="623"/>
            <ac:picMk id="13" creationId="{53C6DCE0-7C65-3795-2870-7468390A6060}"/>
          </ac:picMkLst>
        </pc:picChg>
        <pc:picChg chg="add del mod">
          <ac:chgData name="Nelson, Tisha" userId="4976b89c-15f9-46be-9c95-d148c8a45a75" providerId="ADAL" clId="{F8EB4199-30B0-4F9F-A09B-38174E54453A}" dt="2023-09-15T18:34:59.210" v="2193" actId="478"/>
          <ac:picMkLst>
            <pc:docMk/>
            <pc:sldMk cId="201941810" sldId="623"/>
            <ac:picMk id="14" creationId="{C9ADBB8C-E29A-E613-37B9-993DDFC1653F}"/>
          </ac:picMkLst>
        </pc:picChg>
        <pc:picChg chg="add del mod">
          <ac:chgData name="Nelson, Tisha" userId="4976b89c-15f9-46be-9c95-d148c8a45a75" providerId="ADAL" clId="{F8EB4199-30B0-4F9F-A09B-38174E54453A}" dt="2023-09-15T18:43:38.967" v="2204" actId="478"/>
          <ac:picMkLst>
            <pc:docMk/>
            <pc:sldMk cId="201941810" sldId="623"/>
            <ac:picMk id="15" creationId="{50FCDC15-931B-788B-E0F3-ADA5AC5648F5}"/>
          </ac:picMkLst>
        </pc:picChg>
        <pc:picChg chg="add del mod">
          <ac:chgData name="Nelson, Tisha" userId="4976b89c-15f9-46be-9c95-d148c8a45a75" providerId="ADAL" clId="{F8EB4199-30B0-4F9F-A09B-38174E54453A}" dt="2023-09-15T18:43:39.503" v="2205" actId="478"/>
          <ac:picMkLst>
            <pc:docMk/>
            <pc:sldMk cId="201941810" sldId="623"/>
            <ac:picMk id="16" creationId="{640C7BFC-E89E-652E-3262-C8FC3A2C20EA}"/>
          </ac:picMkLst>
        </pc:picChg>
      </pc:sldChg>
      <pc:sldChg chg="addSp delSp modSp new mod ord setBg modNotesTx">
        <pc:chgData name="Nelson, Tisha" userId="4976b89c-15f9-46be-9c95-d148c8a45a75" providerId="ADAL" clId="{F8EB4199-30B0-4F9F-A09B-38174E54453A}" dt="2023-09-19T15:01:52.570" v="8813"/>
        <pc:sldMkLst>
          <pc:docMk/>
          <pc:sldMk cId="372428941" sldId="624"/>
        </pc:sldMkLst>
        <pc:spChg chg="mod">
          <ac:chgData name="Nelson, Tisha" userId="4976b89c-15f9-46be-9c95-d148c8a45a75" providerId="ADAL" clId="{F8EB4199-30B0-4F9F-A09B-38174E54453A}" dt="2023-09-19T14:40:45.048" v="8553" actId="1076"/>
          <ac:spMkLst>
            <pc:docMk/>
            <pc:sldMk cId="372428941" sldId="624"/>
            <ac:spMk id="2" creationId="{B4BF2DDC-401D-F1A1-88B5-80D45A168E31}"/>
          </ac:spMkLst>
        </pc:spChg>
        <pc:spChg chg="del">
          <ac:chgData name="Nelson, Tisha" userId="4976b89c-15f9-46be-9c95-d148c8a45a75" providerId="ADAL" clId="{F8EB4199-30B0-4F9F-A09B-38174E54453A}" dt="2023-09-15T19:08:08.650" v="2751" actId="478"/>
          <ac:spMkLst>
            <pc:docMk/>
            <pc:sldMk cId="372428941" sldId="624"/>
            <ac:spMk id="3" creationId="{85B0304F-E5F5-03CA-0748-0A104B29C151}"/>
          </ac:spMkLst>
        </pc:spChg>
        <pc:spChg chg="del">
          <ac:chgData name="Nelson, Tisha" userId="4976b89c-15f9-46be-9c95-d148c8a45a75" providerId="ADAL" clId="{F8EB4199-30B0-4F9F-A09B-38174E54453A}" dt="2023-09-15T19:08:10.517" v="2752" actId="478"/>
          <ac:spMkLst>
            <pc:docMk/>
            <pc:sldMk cId="372428941" sldId="624"/>
            <ac:spMk id="4" creationId="{A7B52C8E-BD2E-0586-2C80-EEF2DC318E04}"/>
          </ac:spMkLst>
        </pc:spChg>
        <pc:spChg chg="add mod ord">
          <ac:chgData name="Nelson, Tisha" userId="4976b89c-15f9-46be-9c95-d148c8a45a75" providerId="ADAL" clId="{F8EB4199-30B0-4F9F-A09B-38174E54453A}" dt="2023-09-15T19:09:28.844" v="2762" actId="2711"/>
          <ac:spMkLst>
            <pc:docMk/>
            <pc:sldMk cId="372428941" sldId="624"/>
            <ac:spMk id="5" creationId="{EA84E3C2-7E25-3637-6D53-7D5F258F766E}"/>
          </ac:spMkLst>
        </pc:spChg>
        <pc:spChg chg="add">
          <ac:chgData name="Nelson, Tisha" userId="4976b89c-15f9-46be-9c95-d148c8a45a75" providerId="ADAL" clId="{F8EB4199-30B0-4F9F-A09B-38174E54453A}" dt="2023-09-15T19:09:05.534" v="2759" actId="26606"/>
          <ac:spMkLst>
            <pc:docMk/>
            <pc:sldMk cId="372428941" sldId="624"/>
            <ac:spMk id="12" creationId="{C681C32C-7AFC-4BB3-9088-65CBDFC5D1C2}"/>
          </ac:spMkLst>
        </pc:spChg>
        <pc:spChg chg="add">
          <ac:chgData name="Nelson, Tisha" userId="4976b89c-15f9-46be-9c95-d148c8a45a75" providerId="ADAL" clId="{F8EB4199-30B0-4F9F-A09B-38174E54453A}" dt="2023-09-15T19:09:05.534" v="2759" actId="26606"/>
          <ac:spMkLst>
            <pc:docMk/>
            <pc:sldMk cId="372428941" sldId="624"/>
            <ac:spMk id="14" creationId="{199C0ED0-69DE-4C31-A5CF-E2A46FD30226}"/>
          </ac:spMkLst>
        </pc:spChg>
        <pc:spChg chg="add">
          <ac:chgData name="Nelson, Tisha" userId="4976b89c-15f9-46be-9c95-d148c8a45a75" providerId="ADAL" clId="{F8EB4199-30B0-4F9F-A09B-38174E54453A}" dt="2023-09-15T19:09:05.534" v="2759" actId="26606"/>
          <ac:spMkLst>
            <pc:docMk/>
            <pc:sldMk cId="372428941" sldId="624"/>
            <ac:spMk id="16" creationId="{8D42B8BD-40AF-488E-8A79-D7256C917229}"/>
          </ac:spMkLst>
        </pc:spChg>
        <pc:picChg chg="add mod">
          <ac:chgData name="Nelson, Tisha" userId="4976b89c-15f9-46be-9c95-d148c8a45a75" providerId="ADAL" clId="{F8EB4199-30B0-4F9F-A09B-38174E54453A}" dt="2023-09-15T19:09:05.534" v="2759" actId="26606"/>
          <ac:picMkLst>
            <pc:docMk/>
            <pc:sldMk cId="372428941" sldId="624"/>
            <ac:picMk id="7" creationId="{5ABEA47C-1C6D-FFDB-95A4-3CCD209D36E1}"/>
          </ac:picMkLst>
        </pc:picChg>
      </pc:sldChg>
      <pc:sldChg chg="addSp delSp modSp new mod modNotesTx">
        <pc:chgData name="Nelson, Tisha" userId="4976b89c-15f9-46be-9c95-d148c8a45a75" providerId="ADAL" clId="{F8EB4199-30B0-4F9F-A09B-38174E54453A}" dt="2023-09-18T21:14:59.287" v="6525" actId="20577"/>
        <pc:sldMkLst>
          <pc:docMk/>
          <pc:sldMk cId="3535777195" sldId="625"/>
        </pc:sldMkLst>
        <pc:spChg chg="mod">
          <ac:chgData name="Nelson, Tisha" userId="4976b89c-15f9-46be-9c95-d148c8a45a75" providerId="ADAL" clId="{F8EB4199-30B0-4F9F-A09B-38174E54453A}" dt="2023-09-18T20:56:35.154" v="4569" actId="20577"/>
          <ac:spMkLst>
            <pc:docMk/>
            <pc:sldMk cId="3535777195" sldId="625"/>
            <ac:spMk id="2" creationId="{59A36D8C-784B-3659-2FED-7A79B98859D6}"/>
          </ac:spMkLst>
        </pc:spChg>
        <pc:spChg chg="mod">
          <ac:chgData name="Nelson, Tisha" userId="4976b89c-15f9-46be-9c95-d148c8a45a75" providerId="ADAL" clId="{F8EB4199-30B0-4F9F-A09B-38174E54453A}" dt="2023-09-18T21:04:36.998" v="5373" actId="20577"/>
          <ac:spMkLst>
            <pc:docMk/>
            <pc:sldMk cId="3535777195" sldId="625"/>
            <ac:spMk id="3" creationId="{E4257014-B5B7-E0C1-00A3-0FE34B0E93D2}"/>
          </ac:spMkLst>
        </pc:spChg>
        <pc:spChg chg="del mod">
          <ac:chgData name="Nelson, Tisha" userId="4976b89c-15f9-46be-9c95-d148c8a45a75" providerId="ADAL" clId="{F8EB4199-30B0-4F9F-A09B-38174E54453A}" dt="2023-09-18T21:13:32.544" v="6484" actId="931"/>
          <ac:spMkLst>
            <pc:docMk/>
            <pc:sldMk cId="3535777195" sldId="625"/>
            <ac:spMk id="4" creationId="{DB28798C-AB47-FFDA-5906-52CAEBB4371F}"/>
          </ac:spMkLst>
        </pc:spChg>
        <pc:picChg chg="add mod">
          <ac:chgData name="Nelson, Tisha" userId="4976b89c-15f9-46be-9c95-d148c8a45a75" providerId="ADAL" clId="{F8EB4199-30B0-4F9F-A09B-38174E54453A}" dt="2023-09-18T21:13:32.544" v="6484" actId="931"/>
          <ac:picMkLst>
            <pc:docMk/>
            <pc:sldMk cId="3535777195" sldId="625"/>
            <ac:picMk id="6" creationId="{3D0DF57D-9B61-A705-D7C3-7CBB9AF0C721}"/>
          </ac:picMkLst>
        </pc:picChg>
      </pc:sldChg>
      <pc:sldChg chg="addSp delSp modSp new mod">
        <pc:chgData name="Nelson, Tisha" userId="4976b89c-15f9-46be-9c95-d148c8a45a75" providerId="ADAL" clId="{F8EB4199-30B0-4F9F-A09B-38174E54453A}" dt="2023-09-18T21:16:22.415" v="6530" actId="931"/>
        <pc:sldMkLst>
          <pc:docMk/>
          <pc:sldMk cId="1854223654" sldId="626"/>
        </pc:sldMkLst>
        <pc:spChg chg="mod">
          <ac:chgData name="Nelson, Tisha" userId="4976b89c-15f9-46be-9c95-d148c8a45a75" providerId="ADAL" clId="{F8EB4199-30B0-4F9F-A09B-38174E54453A}" dt="2023-09-18T21:04:58.073" v="5400" actId="20577"/>
          <ac:spMkLst>
            <pc:docMk/>
            <pc:sldMk cId="1854223654" sldId="626"/>
            <ac:spMk id="2" creationId="{7A2E6E36-46F2-FFB6-B487-3C1830A0C458}"/>
          </ac:spMkLst>
        </pc:spChg>
        <pc:spChg chg="mod">
          <ac:chgData name="Nelson, Tisha" userId="4976b89c-15f9-46be-9c95-d148c8a45a75" providerId="ADAL" clId="{F8EB4199-30B0-4F9F-A09B-38174E54453A}" dt="2023-09-18T21:06:19.287" v="5622" actId="20577"/>
          <ac:spMkLst>
            <pc:docMk/>
            <pc:sldMk cId="1854223654" sldId="626"/>
            <ac:spMk id="3" creationId="{36EB45C7-2B2C-8CF5-5DDA-D26A603DEB33}"/>
          </ac:spMkLst>
        </pc:spChg>
        <pc:spChg chg="add del">
          <ac:chgData name="Nelson, Tisha" userId="4976b89c-15f9-46be-9c95-d148c8a45a75" providerId="ADAL" clId="{F8EB4199-30B0-4F9F-A09B-38174E54453A}" dt="2023-09-18T21:16:22.415" v="6530" actId="931"/>
          <ac:spMkLst>
            <pc:docMk/>
            <pc:sldMk cId="1854223654" sldId="626"/>
            <ac:spMk id="4" creationId="{013F4DE4-DA07-2AAF-D152-74F7048A33DF}"/>
          </ac:spMkLst>
        </pc:spChg>
        <pc:picChg chg="add del mod">
          <ac:chgData name="Nelson, Tisha" userId="4976b89c-15f9-46be-9c95-d148c8a45a75" providerId="ADAL" clId="{F8EB4199-30B0-4F9F-A09B-38174E54453A}" dt="2023-09-18T21:15:58.156" v="6529" actId="931"/>
          <ac:picMkLst>
            <pc:docMk/>
            <pc:sldMk cId="1854223654" sldId="626"/>
            <ac:picMk id="6" creationId="{3625D287-3579-B77D-44AA-54D056733C03}"/>
          </ac:picMkLst>
        </pc:picChg>
        <pc:picChg chg="add mod">
          <ac:chgData name="Nelson, Tisha" userId="4976b89c-15f9-46be-9c95-d148c8a45a75" providerId="ADAL" clId="{F8EB4199-30B0-4F9F-A09B-38174E54453A}" dt="2023-09-18T21:16:22.415" v="6530" actId="931"/>
          <ac:picMkLst>
            <pc:docMk/>
            <pc:sldMk cId="1854223654" sldId="626"/>
            <ac:picMk id="8" creationId="{45F50DDE-7C6A-55A5-6ACD-50958E15EC04}"/>
          </ac:picMkLst>
        </pc:picChg>
      </pc:sldChg>
      <pc:sldChg chg="addSp delSp modSp new mod">
        <pc:chgData name="Nelson, Tisha" userId="4976b89c-15f9-46be-9c95-d148c8a45a75" providerId="ADAL" clId="{F8EB4199-30B0-4F9F-A09B-38174E54453A}" dt="2023-09-18T21:17:12.939" v="6531" actId="931"/>
        <pc:sldMkLst>
          <pc:docMk/>
          <pc:sldMk cId="3976525140" sldId="627"/>
        </pc:sldMkLst>
        <pc:spChg chg="mod">
          <ac:chgData name="Nelson, Tisha" userId="4976b89c-15f9-46be-9c95-d148c8a45a75" providerId="ADAL" clId="{F8EB4199-30B0-4F9F-A09B-38174E54453A}" dt="2023-09-18T21:06:32.600" v="5643" actId="20577"/>
          <ac:spMkLst>
            <pc:docMk/>
            <pc:sldMk cId="3976525140" sldId="627"/>
            <ac:spMk id="2" creationId="{0582B47A-324E-5934-76D3-2E867A946259}"/>
          </ac:spMkLst>
        </pc:spChg>
        <pc:spChg chg="mod">
          <ac:chgData name="Nelson, Tisha" userId="4976b89c-15f9-46be-9c95-d148c8a45a75" providerId="ADAL" clId="{F8EB4199-30B0-4F9F-A09B-38174E54453A}" dt="2023-09-18T21:08:33.680" v="5955" actId="20577"/>
          <ac:spMkLst>
            <pc:docMk/>
            <pc:sldMk cId="3976525140" sldId="627"/>
            <ac:spMk id="3" creationId="{0EE78467-F7EB-C59B-823B-F48B09CA7080}"/>
          </ac:spMkLst>
        </pc:spChg>
        <pc:spChg chg="del mod">
          <ac:chgData name="Nelson, Tisha" userId="4976b89c-15f9-46be-9c95-d148c8a45a75" providerId="ADAL" clId="{F8EB4199-30B0-4F9F-A09B-38174E54453A}" dt="2023-09-18T21:17:12.939" v="6531" actId="931"/>
          <ac:spMkLst>
            <pc:docMk/>
            <pc:sldMk cId="3976525140" sldId="627"/>
            <ac:spMk id="4" creationId="{CE4F15CA-CF2C-9759-E214-9F7FCC7BD87E}"/>
          </ac:spMkLst>
        </pc:spChg>
        <pc:picChg chg="add mod">
          <ac:chgData name="Nelson, Tisha" userId="4976b89c-15f9-46be-9c95-d148c8a45a75" providerId="ADAL" clId="{F8EB4199-30B0-4F9F-A09B-38174E54453A}" dt="2023-09-18T21:17:12.939" v="6531" actId="931"/>
          <ac:picMkLst>
            <pc:docMk/>
            <pc:sldMk cId="3976525140" sldId="627"/>
            <ac:picMk id="6" creationId="{A513BCAB-0047-F4D3-4188-31BBF2D16354}"/>
          </ac:picMkLst>
        </pc:picChg>
      </pc:sldChg>
      <pc:sldChg chg="addSp delSp modSp new mod modNotesTx">
        <pc:chgData name="Nelson, Tisha" userId="4976b89c-15f9-46be-9c95-d148c8a45a75" providerId="ADAL" clId="{F8EB4199-30B0-4F9F-A09B-38174E54453A}" dt="2023-09-18T21:17:55.006" v="6532" actId="931"/>
        <pc:sldMkLst>
          <pc:docMk/>
          <pc:sldMk cId="2467285663" sldId="628"/>
        </pc:sldMkLst>
        <pc:spChg chg="mod">
          <ac:chgData name="Nelson, Tisha" userId="4976b89c-15f9-46be-9c95-d148c8a45a75" providerId="ADAL" clId="{F8EB4199-30B0-4F9F-A09B-38174E54453A}" dt="2023-09-18T21:08:53.500" v="5976" actId="20577"/>
          <ac:spMkLst>
            <pc:docMk/>
            <pc:sldMk cId="2467285663" sldId="628"/>
            <ac:spMk id="2" creationId="{BAC0890C-9497-F3D1-1E3F-64EE9694233B}"/>
          </ac:spMkLst>
        </pc:spChg>
        <pc:spChg chg="mod">
          <ac:chgData name="Nelson, Tisha" userId="4976b89c-15f9-46be-9c95-d148c8a45a75" providerId="ADAL" clId="{F8EB4199-30B0-4F9F-A09B-38174E54453A}" dt="2023-09-18T21:11:45.192" v="6375" actId="20577"/>
          <ac:spMkLst>
            <pc:docMk/>
            <pc:sldMk cId="2467285663" sldId="628"/>
            <ac:spMk id="3" creationId="{DEF33800-5B30-7C0A-656C-EDD3C41B727D}"/>
          </ac:spMkLst>
        </pc:spChg>
        <pc:spChg chg="del">
          <ac:chgData name="Nelson, Tisha" userId="4976b89c-15f9-46be-9c95-d148c8a45a75" providerId="ADAL" clId="{F8EB4199-30B0-4F9F-A09B-38174E54453A}" dt="2023-09-18T21:17:55.006" v="6532" actId="931"/>
          <ac:spMkLst>
            <pc:docMk/>
            <pc:sldMk cId="2467285663" sldId="628"/>
            <ac:spMk id="4" creationId="{21AE7BD3-565D-D984-EEF5-402EA2257DA4}"/>
          </ac:spMkLst>
        </pc:spChg>
        <pc:picChg chg="add mod">
          <ac:chgData name="Nelson, Tisha" userId="4976b89c-15f9-46be-9c95-d148c8a45a75" providerId="ADAL" clId="{F8EB4199-30B0-4F9F-A09B-38174E54453A}" dt="2023-09-18T21:17:55.006" v="6532" actId="931"/>
          <ac:picMkLst>
            <pc:docMk/>
            <pc:sldMk cId="2467285663" sldId="628"/>
            <ac:picMk id="6" creationId="{2B1CF2FC-F12D-EF95-3557-B442536E7996}"/>
          </ac:picMkLst>
        </pc:picChg>
      </pc:sldChg>
      <pc:sldChg chg="new del">
        <pc:chgData name="Nelson, Tisha" userId="4976b89c-15f9-46be-9c95-d148c8a45a75" providerId="ADAL" clId="{F8EB4199-30B0-4F9F-A09B-38174E54453A}" dt="2023-09-18T21:22:08.006" v="6575" actId="47"/>
        <pc:sldMkLst>
          <pc:docMk/>
          <pc:sldMk cId="2009296572" sldId="629"/>
        </pc:sldMkLst>
      </pc:sldChg>
      <pc:sldChg chg="modSp add mod">
        <pc:chgData name="Nelson, Tisha" userId="4976b89c-15f9-46be-9c95-d148c8a45a75" providerId="ADAL" clId="{F8EB4199-30B0-4F9F-A09B-38174E54453A}" dt="2023-09-18T21:33:12.358" v="7483" actId="20577"/>
        <pc:sldMkLst>
          <pc:docMk/>
          <pc:sldMk cId="2512466557" sldId="629"/>
        </pc:sldMkLst>
        <pc:spChg chg="mod">
          <ac:chgData name="Nelson, Tisha" userId="4976b89c-15f9-46be-9c95-d148c8a45a75" providerId="ADAL" clId="{F8EB4199-30B0-4F9F-A09B-38174E54453A}" dt="2023-09-18T21:33:12.358" v="7483" actId="20577"/>
          <ac:spMkLst>
            <pc:docMk/>
            <pc:sldMk cId="2512466557" sldId="629"/>
            <ac:spMk id="3" creationId="{42362248-F7D9-488D-8E84-A450B24C6CEB}"/>
          </ac:spMkLst>
        </pc:spChg>
      </pc:sldChg>
      <pc:sldChg chg="new del">
        <pc:chgData name="Nelson, Tisha" userId="4976b89c-15f9-46be-9c95-d148c8a45a75" providerId="ADAL" clId="{F8EB4199-30B0-4F9F-A09B-38174E54453A}" dt="2023-09-18T21:38:27.118" v="7492" actId="680"/>
        <pc:sldMkLst>
          <pc:docMk/>
          <pc:sldMk cId="751780428" sldId="630"/>
        </pc:sldMkLst>
      </pc:sldChg>
      <pc:sldChg chg="addSp delSp modSp new mod setBg">
        <pc:chgData name="Nelson, Tisha" userId="4976b89c-15f9-46be-9c95-d148c8a45a75" providerId="ADAL" clId="{F8EB4199-30B0-4F9F-A09B-38174E54453A}" dt="2023-09-19T14:59:31.523" v="8793" actId="255"/>
        <pc:sldMkLst>
          <pc:docMk/>
          <pc:sldMk cId="1188081976" sldId="630"/>
        </pc:sldMkLst>
        <pc:spChg chg="mod">
          <ac:chgData name="Nelson, Tisha" userId="4976b89c-15f9-46be-9c95-d148c8a45a75" providerId="ADAL" clId="{F8EB4199-30B0-4F9F-A09B-38174E54453A}" dt="2023-09-19T14:59:19.056" v="8789" actId="207"/>
          <ac:spMkLst>
            <pc:docMk/>
            <pc:sldMk cId="1188081976" sldId="630"/>
            <ac:spMk id="2" creationId="{FC3230A3-79EC-240A-9B6C-7D2B5DA74C47}"/>
          </ac:spMkLst>
        </pc:spChg>
        <pc:spChg chg="mod ord">
          <ac:chgData name="Nelson, Tisha" userId="4976b89c-15f9-46be-9c95-d148c8a45a75" providerId="ADAL" clId="{F8EB4199-30B0-4F9F-A09B-38174E54453A}" dt="2023-09-19T14:59:31.523" v="8793" actId="255"/>
          <ac:spMkLst>
            <pc:docMk/>
            <pc:sldMk cId="1188081976" sldId="630"/>
            <ac:spMk id="3" creationId="{81DBD42B-F5E8-CD07-F733-D1E863580183}"/>
          </ac:spMkLst>
        </pc:spChg>
        <pc:spChg chg="del">
          <ac:chgData name="Nelson, Tisha" userId="4976b89c-15f9-46be-9c95-d148c8a45a75" providerId="ADAL" clId="{F8EB4199-30B0-4F9F-A09B-38174E54453A}" dt="2023-09-19T14:57:40.708" v="8784" actId="478"/>
          <ac:spMkLst>
            <pc:docMk/>
            <pc:sldMk cId="1188081976" sldId="630"/>
            <ac:spMk id="4" creationId="{11E515AB-844B-820C-FE44-7AF9355538BA}"/>
          </ac:spMkLst>
        </pc:spChg>
        <pc:spChg chg="add">
          <ac:chgData name="Nelson, Tisha" userId="4976b89c-15f9-46be-9c95-d148c8a45a75" providerId="ADAL" clId="{F8EB4199-30B0-4F9F-A09B-38174E54453A}" dt="2023-09-19T14:59:05.800" v="8787" actId="26606"/>
          <ac:spMkLst>
            <pc:docMk/>
            <pc:sldMk cId="1188081976" sldId="630"/>
            <ac:spMk id="11" creationId="{327D73B4-9F5C-4A64-A179-51B9500CB8B5}"/>
          </ac:spMkLst>
        </pc:spChg>
        <pc:spChg chg="add">
          <ac:chgData name="Nelson, Tisha" userId="4976b89c-15f9-46be-9c95-d148c8a45a75" providerId="ADAL" clId="{F8EB4199-30B0-4F9F-A09B-38174E54453A}" dt="2023-09-19T14:59:05.800" v="8787" actId="26606"/>
          <ac:spMkLst>
            <pc:docMk/>
            <pc:sldMk cId="1188081976" sldId="630"/>
            <ac:spMk id="13" creationId="{C1F06963-6374-4B48-844F-071A9BAAAE02}"/>
          </ac:spMkLst>
        </pc:spChg>
        <pc:spChg chg="add">
          <ac:chgData name="Nelson, Tisha" userId="4976b89c-15f9-46be-9c95-d148c8a45a75" providerId="ADAL" clId="{F8EB4199-30B0-4F9F-A09B-38174E54453A}" dt="2023-09-19T14:59:05.800" v="8787" actId="26606"/>
          <ac:spMkLst>
            <pc:docMk/>
            <pc:sldMk cId="1188081976" sldId="630"/>
            <ac:spMk id="15" creationId="{6CB927A4-E432-4310-9CD5-E89FF5063179}"/>
          </ac:spMkLst>
        </pc:spChg>
        <pc:spChg chg="add">
          <ac:chgData name="Nelson, Tisha" userId="4976b89c-15f9-46be-9c95-d148c8a45a75" providerId="ADAL" clId="{F8EB4199-30B0-4F9F-A09B-38174E54453A}" dt="2023-09-19T14:59:05.800" v="8787" actId="26606"/>
          <ac:spMkLst>
            <pc:docMk/>
            <pc:sldMk cId="1188081976" sldId="630"/>
            <ac:spMk id="17" creationId="{1453BF6C-B012-48B7-B4E8-6D7AC7C27D02}"/>
          </ac:spMkLst>
        </pc:spChg>
        <pc:spChg chg="add">
          <ac:chgData name="Nelson, Tisha" userId="4976b89c-15f9-46be-9c95-d148c8a45a75" providerId="ADAL" clId="{F8EB4199-30B0-4F9F-A09B-38174E54453A}" dt="2023-09-19T14:59:05.800" v="8787" actId="26606"/>
          <ac:spMkLst>
            <pc:docMk/>
            <pc:sldMk cId="1188081976" sldId="630"/>
            <ac:spMk id="19" creationId="{E3020543-B24B-4EC4-8FFC-8DD88EEA91A8}"/>
          </ac:spMkLst>
        </pc:spChg>
        <pc:picChg chg="add mod">
          <ac:chgData name="Nelson, Tisha" userId="4976b89c-15f9-46be-9c95-d148c8a45a75" providerId="ADAL" clId="{F8EB4199-30B0-4F9F-A09B-38174E54453A}" dt="2023-09-19T14:59:05.800" v="8787" actId="26606"/>
          <ac:picMkLst>
            <pc:docMk/>
            <pc:sldMk cId="1188081976" sldId="630"/>
            <ac:picMk id="6" creationId="{CB459A25-30B1-9391-6F65-D1FCCBB944DB}"/>
          </ac:picMkLst>
        </pc:picChg>
        <pc:cxnChg chg="add">
          <ac:chgData name="Nelson, Tisha" userId="4976b89c-15f9-46be-9c95-d148c8a45a75" providerId="ADAL" clId="{F8EB4199-30B0-4F9F-A09B-38174E54453A}" dt="2023-09-19T14:59:05.800" v="8787" actId="26606"/>
          <ac:cxnSpMkLst>
            <pc:docMk/>
            <pc:sldMk cId="1188081976" sldId="630"/>
            <ac:cxnSpMk id="21" creationId="{C49DA8F6-BCC1-4447-B54C-57856834B94B}"/>
          </ac:cxnSpMkLst>
        </pc:cxnChg>
      </pc:sldChg>
      <pc:sldChg chg="new del">
        <pc:chgData name="Nelson, Tisha" userId="4976b89c-15f9-46be-9c95-d148c8a45a75" providerId="ADAL" clId="{F8EB4199-30B0-4F9F-A09B-38174E54453A}" dt="2023-09-18T21:49:44.071" v="7588" actId="680"/>
        <pc:sldMkLst>
          <pc:docMk/>
          <pc:sldMk cId="2316968186" sldId="630"/>
        </pc:sldMkLst>
      </pc:sldChg>
      <pc:sldChg chg="new del">
        <pc:chgData name="Nelson, Tisha" userId="4976b89c-15f9-46be-9c95-d148c8a45a75" providerId="ADAL" clId="{F8EB4199-30B0-4F9F-A09B-38174E54453A}" dt="2023-09-18T21:51:41.174" v="7590" actId="680"/>
        <pc:sldMkLst>
          <pc:docMk/>
          <pc:sldMk cId="2984557730" sldId="6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A5C43EB-7520-467F-B1ED-DC3EA921B9EA}" type="datetimeFigureOut">
              <a:rPr lang="en-US" smtClean="0"/>
              <a:t>9/18/2023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6A0934-2BDA-42C3-83F9-618651E3493E}" type="slidenum">
              <a:rPr lang="en-US" smtClean="0"/>
              <a:t>‹#›</a:t>
            </a:fld>
            <a:endParaRPr lang="en-US"/>
          </a:p>
        </p:txBody>
      </p:sp>
    </p:spTree>
    <p:extLst>
      <p:ext uri="{BB962C8B-B14F-4D97-AF65-F5344CB8AC3E}">
        <p14:creationId xmlns:p14="http://schemas.microsoft.com/office/powerpoint/2010/main" val="3120100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1</a:t>
            </a:fld>
            <a:endParaRPr lang="en-US"/>
          </a:p>
        </p:txBody>
      </p:sp>
    </p:spTree>
    <p:extLst>
      <p:ext uri="{BB962C8B-B14F-4D97-AF65-F5344CB8AC3E}">
        <p14:creationId xmlns:p14="http://schemas.microsoft.com/office/powerpoint/2010/main" val="3104069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Authentic Leadership is the impression given that the leader is authentic in their behaviors. It inspires followers to achieve at higher levels. </a:t>
            </a:r>
          </a:p>
          <a:p>
            <a:endParaRPr lang="en-US" dirty="0"/>
          </a:p>
          <a:p>
            <a:r>
              <a:rPr lang="en-US" dirty="0"/>
              <a:t>One of the greatest mentors of my career gave me some of the best advice. He said that to be a successful leader, employees need to be able to answer “yes” to these two questions. </a:t>
            </a:r>
          </a:p>
          <a:p>
            <a:endParaRPr lang="en-US" dirty="0"/>
          </a:p>
          <a:p>
            <a:r>
              <a:rPr lang="en-US" dirty="0"/>
              <a:t>Trust is an important leadership trait that is established by being authentic as a leader. The ability to increase trust levels can increase worker motivation and the desire to work safely. </a:t>
            </a:r>
          </a:p>
        </p:txBody>
      </p:sp>
      <p:sp>
        <p:nvSpPr>
          <p:cNvPr id="4" name="Slide Number Placeholder 3"/>
          <p:cNvSpPr>
            <a:spLocks noGrp="1"/>
          </p:cNvSpPr>
          <p:nvPr>
            <p:ph type="sldNum" sz="quarter" idx="5"/>
          </p:nvPr>
        </p:nvSpPr>
        <p:spPr/>
        <p:txBody>
          <a:bodyPr/>
          <a:lstStyle/>
          <a:p>
            <a:fld id="{DF6A0934-2BDA-42C3-83F9-618651E3493E}" type="slidenum">
              <a:rPr lang="en-US" smtClean="0"/>
              <a:t>13</a:t>
            </a:fld>
            <a:endParaRPr lang="en-US"/>
          </a:p>
        </p:txBody>
      </p:sp>
    </p:spTree>
    <p:extLst>
      <p:ext uri="{BB962C8B-B14F-4D97-AF65-F5344CB8AC3E}">
        <p14:creationId xmlns:p14="http://schemas.microsoft.com/office/powerpoint/2010/main" val="367126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Authentic safety leadership is more than just saying “we have core values” and one of them is safety. Schein’s research identifies three levels by which to evaluate an organization’s adherence to its core values. An authentic leader displays all three levels. It’s not enough to list safety as a core value and print it in a handbook or post it on the company website. Unless a company can develop and display all three levels of culture, then having a safety culture or core safety values is just talk. In level one, we have artifactual values. Our values are posted on the wall or the website. We can see what they are. </a:t>
            </a:r>
          </a:p>
          <a:p>
            <a:endParaRPr lang="en-US" dirty="0"/>
          </a:p>
          <a:p>
            <a:r>
              <a:rPr lang="en-US" dirty="0"/>
              <a:t>In level two we have stated values. Our values are expressed in our policies and procedures. But what is written in our policies is not always what happens in real life. We might have a new employee in training with a seasoned employee who hears “Now, the policy says XYZ, but let me show you how it’s really done.” We must make sure we live by our values.  Every time a supervisor walks past an unsafe act and ignores it, the safety policy gets rewritten. </a:t>
            </a:r>
          </a:p>
          <a:p>
            <a:endParaRPr lang="en-US" dirty="0"/>
          </a:p>
          <a:p>
            <a:r>
              <a:rPr lang="en-US" dirty="0"/>
              <a:t>In level three, what we see, say, and do all matches. Everyone agrees on the values and lives by them. Employees are empowered and motivated to actively stop unsafe work on their own. There is a culture of actively caring for one another’s safety as well as our own. </a:t>
            </a:r>
          </a:p>
          <a:p>
            <a:endParaRPr lang="en-US" dirty="0"/>
          </a:p>
          <a:p>
            <a:r>
              <a:rPr lang="en-US" dirty="0"/>
              <a:t>A couple of weeks ago, I had the opportunity to see a great example of level three in action. I was driving back from an audit in Fargo and I saw two workers on a roof of a business. They had fall protection on which is something that we don’t see enough of in roof work. So, I stopped to say thank you and good job to the workers. They were behind a fenced in area of the property that wasn’t open to the public, so I went in to the office and introduced myself. I mentioned the guys on the roof and their fall protection. The lady in the office told me that the contractors showed up to work on the roof and didn’t have any fall protection with them. So, she made sure to provide it to them and made sure that they were wearing it. She stepped in to intervene without being told to do so to protect workers that don’t even work for that company. That is congruent and authentic safety leadership in action!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14</a:t>
            </a:fld>
            <a:endParaRPr lang="en-US"/>
          </a:p>
        </p:txBody>
      </p:sp>
    </p:spTree>
    <p:extLst>
      <p:ext uri="{BB962C8B-B14F-4D97-AF65-F5344CB8AC3E}">
        <p14:creationId xmlns:p14="http://schemas.microsoft.com/office/powerpoint/2010/main" val="240556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Authentic leadership can be defined through 4 factors: self-awareness, balanced processing, relational transparency, and internalized moral perspective. </a:t>
            </a:r>
          </a:p>
        </p:txBody>
      </p:sp>
      <p:sp>
        <p:nvSpPr>
          <p:cNvPr id="4" name="Slide Number Placeholder 3"/>
          <p:cNvSpPr>
            <a:spLocks noGrp="1"/>
          </p:cNvSpPr>
          <p:nvPr>
            <p:ph type="sldNum" sz="quarter" idx="5"/>
          </p:nvPr>
        </p:nvSpPr>
        <p:spPr/>
        <p:txBody>
          <a:bodyPr/>
          <a:lstStyle/>
          <a:p>
            <a:fld id="{DF6A0934-2BDA-42C3-83F9-618651E3493E}" type="slidenum">
              <a:rPr lang="en-US" smtClean="0"/>
              <a:t>15</a:t>
            </a:fld>
            <a:endParaRPr lang="en-US"/>
          </a:p>
        </p:txBody>
      </p:sp>
    </p:spTree>
    <p:extLst>
      <p:ext uri="{BB962C8B-B14F-4D97-AF65-F5344CB8AC3E}">
        <p14:creationId xmlns:p14="http://schemas.microsoft.com/office/powerpoint/2010/main" val="2569321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360 degree feedback surveys</a:t>
            </a:r>
          </a:p>
        </p:txBody>
      </p:sp>
      <p:sp>
        <p:nvSpPr>
          <p:cNvPr id="4" name="Slide Number Placeholder 3"/>
          <p:cNvSpPr>
            <a:spLocks noGrp="1"/>
          </p:cNvSpPr>
          <p:nvPr>
            <p:ph type="sldNum" sz="quarter" idx="5"/>
          </p:nvPr>
        </p:nvSpPr>
        <p:spPr/>
        <p:txBody>
          <a:bodyPr/>
          <a:lstStyle/>
          <a:p>
            <a:fld id="{DF6A0934-2BDA-42C3-83F9-618651E3493E}" type="slidenum">
              <a:rPr lang="en-US" smtClean="0"/>
              <a:t>16</a:t>
            </a:fld>
            <a:endParaRPr lang="en-US"/>
          </a:p>
        </p:txBody>
      </p:sp>
    </p:spTree>
    <p:extLst>
      <p:ext uri="{BB962C8B-B14F-4D97-AF65-F5344CB8AC3E}">
        <p14:creationId xmlns:p14="http://schemas.microsoft.com/office/powerpoint/2010/main" val="2759208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18</a:t>
            </a:fld>
            <a:endParaRPr lang="en-US"/>
          </a:p>
        </p:txBody>
      </p:sp>
    </p:spTree>
    <p:extLst>
      <p:ext uri="{BB962C8B-B14F-4D97-AF65-F5344CB8AC3E}">
        <p14:creationId xmlns:p14="http://schemas.microsoft.com/office/powerpoint/2010/main" val="3470306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right thing even if no one is looking. Higher performance in production could lead to bonus. </a:t>
            </a:r>
          </a:p>
        </p:txBody>
      </p:sp>
      <p:sp>
        <p:nvSpPr>
          <p:cNvPr id="4" name="Slide Number Placeholder 3"/>
          <p:cNvSpPr>
            <a:spLocks noGrp="1"/>
          </p:cNvSpPr>
          <p:nvPr>
            <p:ph type="sldNum" sz="quarter" idx="5"/>
          </p:nvPr>
        </p:nvSpPr>
        <p:spPr/>
        <p:txBody>
          <a:bodyPr/>
          <a:lstStyle/>
          <a:p>
            <a:fld id="{DF6A0934-2BDA-42C3-83F9-618651E3493E}" type="slidenum">
              <a:rPr lang="en-US" smtClean="0"/>
              <a:t>19</a:t>
            </a:fld>
            <a:endParaRPr lang="en-US"/>
          </a:p>
        </p:txBody>
      </p:sp>
    </p:spTree>
    <p:extLst>
      <p:ext uri="{BB962C8B-B14F-4D97-AF65-F5344CB8AC3E}">
        <p14:creationId xmlns:p14="http://schemas.microsoft.com/office/powerpoint/2010/main" val="442944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difference between values and priorities. Values stay the same no matter what. Priorities change. If you say that safety is your number one priority, I don’t believe that it is true all the time. Sometimes your priority is going to be customer service or productivity or meeting a deadline. But no matter what your top priority is at any given moment, safety should always remain a value.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20</a:t>
            </a:fld>
            <a:endParaRPr lang="en-US"/>
          </a:p>
        </p:txBody>
      </p:sp>
    </p:spTree>
    <p:extLst>
      <p:ext uri="{BB962C8B-B14F-4D97-AF65-F5344CB8AC3E}">
        <p14:creationId xmlns:p14="http://schemas.microsoft.com/office/powerpoint/2010/main" val="1433472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leaders observe, inquire, recognize patterns and reflect on lessons learned in their organizations. Try to do at least one a week.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22</a:t>
            </a:fld>
            <a:endParaRPr lang="en-US"/>
          </a:p>
        </p:txBody>
      </p:sp>
    </p:spTree>
    <p:extLst>
      <p:ext uri="{BB962C8B-B14F-4D97-AF65-F5344CB8AC3E}">
        <p14:creationId xmlns:p14="http://schemas.microsoft.com/office/powerpoint/2010/main" val="968417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leaders observe, inquire, recognize patterns and reflect on lessons learned in their organizations. Try to do at least one a week.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23</a:t>
            </a:fld>
            <a:endParaRPr lang="en-US"/>
          </a:p>
        </p:txBody>
      </p:sp>
    </p:spTree>
    <p:extLst>
      <p:ext uri="{BB962C8B-B14F-4D97-AF65-F5344CB8AC3E}">
        <p14:creationId xmlns:p14="http://schemas.microsoft.com/office/powerpoint/2010/main" val="516562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Close the loop by including employees in the process so that they know and understand why some safety suggestions are implemented and why some are not. </a:t>
            </a:r>
            <a:r>
              <a:rPr lang="en-US" sz="1200" dirty="0">
                <a:latin typeface="+mn-lt"/>
                <a:cs typeface="+mn-cs"/>
              </a:rPr>
              <a:t>Makes employees more likely to report additional safety hazards and increase morale because employees feel heard. </a:t>
            </a:r>
          </a:p>
          <a:p>
            <a:endParaRPr lang="en-US" dirty="0"/>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26</a:t>
            </a:fld>
            <a:endParaRPr lang="en-US"/>
          </a:p>
        </p:txBody>
      </p:sp>
    </p:spTree>
    <p:extLst>
      <p:ext uri="{BB962C8B-B14F-4D97-AF65-F5344CB8AC3E}">
        <p14:creationId xmlns:p14="http://schemas.microsoft.com/office/powerpoint/2010/main" val="343675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Throughout my career, I’ve often been asked what the key to success in safety is. Like many things in life, there is no “silver bullet” or “cure all” that will solve safety issues once and for all. Lots of elements combine to create a world class safety program. But if I had to select one key ingredient that is necessary for success in safety in any industry, it would be leadership.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employers have 2 different policy and procedure manuals. Some of these employers don’t even realize they have 2 different safety manuals. Have you ever worked somewhere like this?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2</a:t>
            </a:fld>
            <a:endParaRPr lang="en-US"/>
          </a:p>
        </p:txBody>
      </p:sp>
    </p:spTree>
    <p:extLst>
      <p:ext uri="{BB962C8B-B14F-4D97-AF65-F5344CB8AC3E}">
        <p14:creationId xmlns:p14="http://schemas.microsoft.com/office/powerpoint/2010/main" val="1333622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multiple hazards competing for the organization’s dollars, it can be hard to choose which ones are the most important. It can be helpful to calculate risk scores for each hazard to help prioritize what to do first. When looking at controls to implement, using a risk assessment matrix can also be helpful in determining whether the proposed control reduces the hazard to an acceptable level. If you’re interested in more quantitative risk-based methods used to justify costs to correct hazards, please let me or your safety consultant know.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27</a:t>
            </a:fld>
            <a:endParaRPr lang="en-US"/>
          </a:p>
        </p:txBody>
      </p:sp>
    </p:spTree>
    <p:extLst>
      <p:ext uri="{BB962C8B-B14F-4D97-AF65-F5344CB8AC3E}">
        <p14:creationId xmlns:p14="http://schemas.microsoft.com/office/powerpoint/2010/main" val="1154302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employer in WSI’s Safety Management Program is required to develop proactive safety goals each year. A great way to give employees responsibilities and increase engagement is to have employees help develop those goals. Get your employees involved as you draft your goals and use the SMART goal setting process.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Specific - Clearly define desired outcome or results</a:t>
            </a:r>
          </a:p>
          <a:p>
            <a:r>
              <a:rPr lang="en-US" dirty="0"/>
              <a:t>Measurable - Establish concrete criteria to measure progress on attaining each objective.</a:t>
            </a:r>
          </a:p>
          <a:p>
            <a:r>
              <a:rPr lang="en-US" dirty="0"/>
              <a:t>Actionable - A goal should be translatable into actionable and concrete tasks. </a:t>
            </a:r>
          </a:p>
          <a:p>
            <a:r>
              <a:rPr lang="en-US" dirty="0"/>
              <a:t>Realistic - Make sure a goal is practical in terms of how applicable it is to the workplace, scope of the desired change, and its timeframes – or employees may not try to achieve them. </a:t>
            </a:r>
          </a:p>
          <a:p>
            <a:r>
              <a:rPr lang="en-US" dirty="0"/>
              <a:t>Time-Oriented - Set realistic time frames including start and end dates and milestones. Without time frames, employees may not have incentive to work towards goals, or if unrealistic, employees may be discouraged.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28</a:t>
            </a:fld>
            <a:endParaRPr lang="en-US"/>
          </a:p>
        </p:txBody>
      </p:sp>
    </p:spTree>
    <p:extLst>
      <p:ext uri="{BB962C8B-B14F-4D97-AF65-F5344CB8AC3E}">
        <p14:creationId xmlns:p14="http://schemas.microsoft.com/office/powerpoint/2010/main" val="3284779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Assigning safety program responsibilities to employees can increase motivation and engagement. There are many ways that you can get employees involved. Getting employees involved in these activities will also help increase buy in from employees. When employees are involved in developing the safety program, it becomes theirs and people will be more likely to do what they can to see that their program succeeds. Have you ever heard anyone talk about someone’s work product as their “baby”?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29</a:t>
            </a:fld>
            <a:endParaRPr lang="en-US"/>
          </a:p>
        </p:txBody>
      </p:sp>
    </p:spTree>
    <p:extLst>
      <p:ext uri="{BB962C8B-B14F-4D97-AF65-F5344CB8AC3E}">
        <p14:creationId xmlns:p14="http://schemas.microsoft.com/office/powerpoint/2010/main" val="545240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other processes besides safety, we measure both the inputs and the process itself to predict or influence the outcomes. If the inputs are measured and continually improved, then the outputs are more likely to yield desired results. Instead of measuring your performance with only lagging indicators like incidence rates or experience rating , use leading indicators that are based on action, activities, and progress along with your results.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30</a:t>
            </a:fld>
            <a:endParaRPr lang="en-US"/>
          </a:p>
        </p:txBody>
      </p:sp>
    </p:spTree>
    <p:extLst>
      <p:ext uri="{BB962C8B-B14F-4D97-AF65-F5344CB8AC3E}">
        <p14:creationId xmlns:p14="http://schemas.microsoft.com/office/powerpoint/2010/main" val="1268833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leading indicators are going in the wrong direction, the right part of the organization needs to act. Don’t hold the safety person responsible for work orders not completed by maintenance. If employees are encouraged to submit safety suggestions, but management is not measured on the closure of the suggestions, soon meaningful employee participation will decline. </a:t>
            </a:r>
          </a:p>
          <a:p>
            <a:endParaRPr lang="en-US" dirty="0"/>
          </a:p>
          <a:p>
            <a:r>
              <a:rPr lang="en-US" dirty="0"/>
              <a:t>After tracking your indicator for a while, evaluate progress toward your goal and assess whether you have been meeting it. For some</a:t>
            </a:r>
          </a:p>
          <a:p>
            <a:r>
              <a:rPr lang="en-US" dirty="0"/>
              <a:t>indicators and goals, it can take longer to see progress. You should review it regularly, and consider whether you need more time to</a:t>
            </a:r>
          </a:p>
          <a:p>
            <a:r>
              <a:rPr lang="en-US" dirty="0"/>
              <a:t>assess its effectiveness.</a:t>
            </a:r>
          </a:p>
          <a:p>
            <a:endParaRPr lang="en-US" dirty="0"/>
          </a:p>
          <a:p>
            <a:r>
              <a:rPr lang="en-US" dirty="0"/>
              <a:t>Respond to what you learn from the results of your leading indicator, share the information with relevant personnel in your</a:t>
            </a:r>
          </a:p>
          <a:p>
            <a:r>
              <a:rPr lang="en-US" dirty="0"/>
              <a:t>organization and, when necessary, change your leading indicator based on what you learn.</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31</a:t>
            </a:fld>
            <a:endParaRPr lang="en-US"/>
          </a:p>
        </p:txBody>
      </p:sp>
    </p:spTree>
    <p:extLst>
      <p:ext uri="{BB962C8B-B14F-4D97-AF65-F5344CB8AC3E}">
        <p14:creationId xmlns:p14="http://schemas.microsoft.com/office/powerpoint/2010/main" val="2617941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I had a goal of losing weight, instead of measuring just the number of pounds I’ve lost, I would track how many servings of vegetables I had each day. Now, even if I do eat the recommended number of vegetable servings in a day, I would still need to make sure that I didn’t consume too many calories if I want to lose weight, so I would also keep track of my calories and whether I stayed within my calorie budget each day. Weight loss is also affected by physical activity, so I shouldn’t just keep track of my eating habits. I should also make sure I exercise regularly. So, I would also measure whether I’m meeting my self-imposed requirement to exercise three times per week. Also, I’ve heard that strength training can increase the number of calories I can burn while resting, so I’m going to make sure that at least two of my exercise sessions is strength training. If I do all the things I’m supposed to do, I should end up with the results that I want. If I am not getting the results that I want, I should be able to look back at my leading indicators and figure out where the problem is.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32</a:t>
            </a:fld>
            <a:endParaRPr lang="en-US"/>
          </a:p>
        </p:txBody>
      </p:sp>
    </p:spTree>
    <p:extLst>
      <p:ext uri="{BB962C8B-B14F-4D97-AF65-F5344CB8AC3E}">
        <p14:creationId xmlns:p14="http://schemas.microsoft.com/office/powerpoint/2010/main" val="2451501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safety example. Let’s say we are trying to reduce our lifting injuries. Our inputs could be completing job safety  analyses, implementing ergonomic interventions, safe lift training, and ensuring that calls for help for team lift are answered within 5 minutes.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33</a:t>
            </a:fld>
            <a:endParaRPr lang="en-US"/>
          </a:p>
        </p:txBody>
      </p:sp>
    </p:spTree>
    <p:extLst>
      <p:ext uri="{BB962C8B-B14F-4D97-AF65-F5344CB8AC3E}">
        <p14:creationId xmlns:p14="http://schemas.microsoft.com/office/powerpoint/2010/main" val="1515246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effective safety leadership looks like….</a:t>
            </a:r>
          </a:p>
        </p:txBody>
      </p:sp>
      <p:sp>
        <p:nvSpPr>
          <p:cNvPr id="4" name="Slide Number Placeholder 3"/>
          <p:cNvSpPr>
            <a:spLocks noGrp="1"/>
          </p:cNvSpPr>
          <p:nvPr>
            <p:ph type="sldNum" sz="quarter" idx="5"/>
          </p:nvPr>
        </p:nvSpPr>
        <p:spPr/>
        <p:txBody>
          <a:bodyPr/>
          <a:lstStyle/>
          <a:p>
            <a:fld id="{DF6A0934-2BDA-42C3-83F9-618651E3493E}" type="slidenum">
              <a:rPr lang="en-US" smtClean="0"/>
              <a:t>34</a:t>
            </a:fld>
            <a:endParaRPr lang="en-US"/>
          </a:p>
        </p:txBody>
      </p:sp>
    </p:spTree>
    <p:extLst>
      <p:ext uri="{BB962C8B-B14F-4D97-AF65-F5344CB8AC3E}">
        <p14:creationId xmlns:p14="http://schemas.microsoft.com/office/powerpoint/2010/main" val="1190277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is not going to happen overnight. It requires making a commitment to change and seeing it through.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35</a:t>
            </a:fld>
            <a:endParaRPr lang="en-US"/>
          </a:p>
        </p:txBody>
      </p:sp>
    </p:spTree>
    <p:extLst>
      <p:ext uri="{BB962C8B-B14F-4D97-AF65-F5344CB8AC3E}">
        <p14:creationId xmlns:p14="http://schemas.microsoft.com/office/powerpoint/2010/main" val="248302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Dan Petersen was one of the greatest contributors to the safety management and human performance improvement fields. He’s written many excellent books on the subjects.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3</a:t>
            </a:fld>
            <a:endParaRPr lang="en-US"/>
          </a:p>
        </p:txBody>
      </p:sp>
    </p:spTree>
    <p:extLst>
      <p:ext uri="{BB962C8B-B14F-4D97-AF65-F5344CB8AC3E}">
        <p14:creationId xmlns:p14="http://schemas.microsoft.com/office/powerpoint/2010/main" val="109027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 typically adopt one of three main leadership styles: 1) transformational 2) transactional and 3) servant. Each style has its time and place with none being good or bad. It is how leaders use them that determines success or failure. Transformational leaders shape and transform company culture by knowing where they want to go and doing everything possible to make it happen. Transactional leaders embed the culture into an organization by rewarding or punishing defined performance. Servant leaders sustain company culture by facilitating others’ needs to help them do their job properly.  </a:t>
            </a:r>
          </a:p>
          <a:p>
            <a:endParaRPr lang="en-US" dirty="0"/>
          </a:p>
          <a:p>
            <a:r>
              <a:rPr lang="en-US" dirty="0"/>
              <a:t>Transformational leaders visualize, describe, and direct in ways that motivate others to act. They describe the conditions necessary for success and encourage employee participation to achieve collective goals. Creating a strategy to achieve the vision, they diagnose the issues and develop a strategic plan with measurable milestones to address them. They speak positively to sell the benefits and help employees identify with the company’s vision. They promote a can-do attitude among employees. They challenge and question prevailing assumptions, seek to drive change, and move people beyond their own limitations. </a:t>
            </a:r>
          </a:p>
          <a:p>
            <a:endParaRPr lang="en-US" dirty="0"/>
          </a:p>
          <a:p>
            <a:r>
              <a:rPr lang="en-US" dirty="0"/>
              <a:t>Transactional leaders clarify the relationships between performance requirements and desired outcomes. They consider followers to be responsible for their work and use performance monitoring with consequences (job promotions &amp; pay raises and disciplinary action) to reinforce people’s behavior. </a:t>
            </a:r>
          </a:p>
          <a:p>
            <a:endParaRPr lang="en-US" dirty="0"/>
          </a:p>
          <a:p>
            <a:r>
              <a:rPr lang="en-US" dirty="0"/>
              <a:t>Servant leaders build personal relationships and convey support to individual group members through encouraging dialog and open communication. Servant leadership is about setting people up for success by facilitating their needs and showing concern for others. Servant leadership is a significant predictor of followers’ trust in their direct leader.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6</a:t>
            </a:fld>
            <a:endParaRPr lang="en-US"/>
          </a:p>
        </p:txBody>
      </p:sp>
    </p:spTree>
    <p:extLst>
      <p:ext uri="{BB962C8B-B14F-4D97-AF65-F5344CB8AC3E}">
        <p14:creationId xmlns:p14="http://schemas.microsoft.com/office/powerpoint/2010/main" val="695121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 is the foundation of success. Effective safety leadership is known to be financially beneficial to a company’s bottom-line performance. It positively affects employees’ safety behavior and attitudes, boosts morale, helps reduce injury rates and insurance premiums, and contributes to increased productivity. Operational and safety excellence go hand-in-hand. Companies that are good at managing safety also manage operations well. </a:t>
            </a:r>
          </a:p>
          <a:p>
            <a:endParaRPr lang="en-US" dirty="0"/>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8</a:t>
            </a:fld>
            <a:endParaRPr lang="en-US"/>
          </a:p>
        </p:txBody>
      </p:sp>
    </p:spTree>
    <p:extLst>
      <p:ext uri="{BB962C8B-B14F-4D97-AF65-F5344CB8AC3E}">
        <p14:creationId xmlns:p14="http://schemas.microsoft.com/office/powerpoint/2010/main" val="3653317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shifts an employee from doing the bare minimum to going out of their way to ensure the safety of themselves and others? Motivation! What motivates an employee? Leadership! </a:t>
            </a:r>
          </a:p>
          <a:p>
            <a:endParaRPr lang="en-US" dirty="0"/>
          </a:p>
          <a:p>
            <a:r>
              <a:rPr lang="en-US" dirty="0"/>
              <a:t>When employees meet expectations, they are rewarded with continued employment and a paycheck. That’s transactional leadership. Having a job and a paycheck often gives a person a sense of satisfaction. Having friends at work and good working conditions also leads to satisfaction. </a:t>
            </a:r>
          </a:p>
          <a:p>
            <a:endParaRPr lang="en-US" dirty="0"/>
          </a:p>
          <a:p>
            <a:r>
              <a:rPr lang="en-US"/>
              <a:t>Motivation </a:t>
            </a:r>
            <a:r>
              <a:rPr lang="en-US" dirty="0"/>
              <a:t>is that drive to affect change, to move people beyond merely being satisfied. Leadership uses the leverage of motivation to change people’s behavior. Now we’ll get into some things that can move employees from satisfaction to motivation: recognition, responsibility, authentic leadership, and achievement. </a:t>
            </a:r>
          </a:p>
          <a:p>
            <a:endParaRPr lang="en-US" dirty="0"/>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9</a:t>
            </a:fld>
            <a:endParaRPr lang="en-US"/>
          </a:p>
        </p:txBody>
      </p:sp>
    </p:spTree>
    <p:extLst>
      <p:ext uri="{BB962C8B-B14F-4D97-AF65-F5344CB8AC3E}">
        <p14:creationId xmlns:p14="http://schemas.microsoft.com/office/powerpoint/2010/main" val="3789351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companies around the world, workers are feeling the effects of a highly addictive chemical. When they experience a reduction of this chemical, even routine work is compromised by feelings of frustration, anxiety, and difficulty in learning. Conversely, increases of this chemical stimulate feelings of pleasure and pride. And this chemical's effects wear off fast. The need for increased doses can cause people to make serious, career-altering decisions just to get another hit. And the only problem is that too few of us have enough. Anyone have any guesses as to what this chemical is?  </a:t>
            </a:r>
          </a:p>
          <a:p>
            <a:endParaRPr lang="en-US" dirty="0"/>
          </a:p>
          <a:p>
            <a:r>
              <a:rPr lang="en-US" dirty="0"/>
              <a:t>This chemical is dopamine, a neurotransmitter produced in the brain. Dopamine stimulates the parts of the brain that process rewards and create positive emotions. There are several ways to get dopamine flowing. One thing that does it is receiving praise. Recognition for good work releases dopamine in the brain, which creates feelings of pride and pleasure. When we receive recognition, we get a hit of dopamine and that hit cements the knowledge that more of that behavior will create more praise, resulting in another dopamine hit, and so on. This is why positive reinforcement works so well.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10</a:t>
            </a:fld>
            <a:endParaRPr lang="en-US"/>
          </a:p>
        </p:txBody>
      </p:sp>
    </p:spTree>
    <p:extLst>
      <p:ext uri="{BB962C8B-B14F-4D97-AF65-F5344CB8AC3E}">
        <p14:creationId xmlns:p14="http://schemas.microsoft.com/office/powerpoint/2010/main" val="158535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Gallup has done some great research on praise. If you’re not familiar with Gallup, they are a global analytics and advice firm that helps leaders and organizations identify opportunities and develop strategies to increase employee engagement. They have over 80 years of data collection and have nearly 43 million respondents from 160 countries in their employee engagement database. Many employers, including WSI, use Gallup’s Q12 Employee Engagement Survey. One of the questions on the survey is IN THE LAST SEVEN DAYS, I HAVE RECEIVED RECOGNITION OR PRAISE FOR DOING GOOD WORK. Employees answer the question using a sliding scale answer from strongly disagree to strongly agree. </a:t>
            </a:r>
          </a:p>
          <a:p>
            <a:endParaRPr lang="en-US" dirty="0"/>
          </a:p>
          <a:p>
            <a:r>
              <a:rPr lang="en-US" dirty="0"/>
              <a:t>According to Gallup, fewer than 1 in 3 American workers can strongly agree that they’ve received any praise from a supervisor in the last 7 days. 7 days seems like a short time frame but the dopamine bump people get from praise doesn't last very long, and it takes repeated exposure to build the reward/repeat loop. An annual pat on the back doesn't feed emotional engagement. People need a day-to-day feeling of being appreciated and recognized for what they do. </a:t>
            </a:r>
          </a:p>
          <a:p>
            <a:endParaRPr lang="en-US" dirty="0"/>
          </a:p>
          <a:p>
            <a:r>
              <a:rPr lang="en-US" dirty="0"/>
              <a:t>Variation in response to the Q12 item "In the last seven days, I have received recognition or praise for doing good work" is responsible for a 10% to 20% difference in revenue and productivity. Imagine what kind of increase you could get in safe work habits from recognition alone.  And giving praise costs nothing. Employees who report that they're not adequately recognized at work are three times more likely to say they'll quit in the next year.</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11</a:t>
            </a:fld>
            <a:endParaRPr lang="en-US"/>
          </a:p>
        </p:txBody>
      </p:sp>
    </p:spTree>
    <p:extLst>
      <p:ext uri="{BB962C8B-B14F-4D97-AF65-F5344CB8AC3E}">
        <p14:creationId xmlns:p14="http://schemas.microsoft.com/office/powerpoint/2010/main" val="1768161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“best” form of praise. Different employees have different preferences. Some people want to be praised publicly and others might be embarrassed by that kind of recognition, so it’s important to know your employees. If you want to find out what kind of praise is most appreciated by your employees, ask them. </a:t>
            </a:r>
          </a:p>
          <a:p>
            <a:endParaRPr lang="en-US" dirty="0"/>
          </a:p>
          <a:p>
            <a:r>
              <a:rPr lang="en-US" dirty="0"/>
              <a:t>No matter the method, praise should be warranted and sincere. If recognition isn’t warranted, it can quickly lose its meaning. Be specific about what the recognition is for. Tie it to a behavior or an action. Avoid generic praise like “you’re a good worker”. </a:t>
            </a:r>
          </a:p>
          <a:p>
            <a:endParaRPr lang="en-US" dirty="0"/>
          </a:p>
          <a:p>
            <a:r>
              <a:rPr lang="en-US" dirty="0"/>
              <a:t>Teams should also be recognized as a whole for great performance. This will help individuals identify with the group and builds bonds that make them feel good about the team. Publicly recognizing whole departments for the value they add to the organization increases employee engagement. </a:t>
            </a:r>
          </a:p>
          <a:p>
            <a:endParaRPr lang="en-US" dirty="0"/>
          </a:p>
          <a:p>
            <a:r>
              <a:rPr lang="en-US" dirty="0"/>
              <a:t>If you haven’t been free with your praise until now, it’s better to start low key. In workgroups starved for praise, the first applications of it may inadvertently create some bitterness or resentment. You don’t want to start by publicly recognizing one team member.  A good way to start with your employees is a one-on-one approach. </a:t>
            </a:r>
          </a:p>
          <a:p>
            <a:endParaRPr lang="en-US" dirty="0"/>
          </a:p>
        </p:txBody>
      </p:sp>
      <p:sp>
        <p:nvSpPr>
          <p:cNvPr id="4" name="Slide Number Placeholder 3"/>
          <p:cNvSpPr>
            <a:spLocks noGrp="1"/>
          </p:cNvSpPr>
          <p:nvPr>
            <p:ph type="sldNum" sz="quarter" idx="5"/>
          </p:nvPr>
        </p:nvSpPr>
        <p:spPr/>
        <p:txBody>
          <a:bodyPr/>
          <a:lstStyle/>
          <a:p>
            <a:fld id="{DF6A0934-2BDA-42C3-83F9-618651E3493E}" type="slidenum">
              <a:rPr lang="en-US" smtClean="0"/>
              <a:t>12</a:t>
            </a:fld>
            <a:endParaRPr lang="en-US"/>
          </a:p>
        </p:txBody>
      </p:sp>
    </p:spTree>
    <p:extLst>
      <p:ext uri="{BB962C8B-B14F-4D97-AF65-F5344CB8AC3E}">
        <p14:creationId xmlns:p14="http://schemas.microsoft.com/office/powerpoint/2010/main" val="663570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22382-7E84-A0DB-C245-C2131A2A76F6}"/>
              </a:ext>
            </a:extLst>
          </p:cNvPr>
          <p:cNvSpPr>
            <a:spLocks noGrp="1"/>
          </p:cNvSpPr>
          <p:nvPr>
            <p:ph type="ctrTitle"/>
          </p:nvPr>
        </p:nvSpPr>
        <p:spPr>
          <a:xfrm>
            <a:off x="1524000" y="1122363"/>
            <a:ext cx="9144000" cy="2387600"/>
          </a:xfrm>
        </p:spPr>
        <p:txBody>
          <a:bodyPr anchor="b"/>
          <a:lstStyle>
            <a:lvl1pPr algn="ctr">
              <a:defRPr sz="6000">
                <a:latin typeface="Segoe UI" panose="020B0502040204020203" pitchFamily="34" charset="0"/>
                <a:cs typeface="Segoe UI" panose="020B05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96DC181-8451-B6E3-DE7B-529A042A9C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5D7908-C174-DC45-1E2F-C142833E8E2E}"/>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5" name="Footer Placeholder 4">
            <a:extLst>
              <a:ext uri="{FF2B5EF4-FFF2-40B4-BE49-F238E27FC236}">
                <a16:creationId xmlns:a16="http://schemas.microsoft.com/office/drawing/2014/main" id="{3177D66A-9B97-1DF0-BBBE-4E653A5B9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F8EA0-2B8B-BB14-377C-477DD0E71D60}"/>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1133545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C996-6185-5997-C812-53E695D9C5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5D4A18-6A31-A8E1-FAA1-DE251CBD29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09C54-5B4B-4A78-9CCB-7FE1289EF6A3}"/>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5" name="Footer Placeholder 4">
            <a:extLst>
              <a:ext uri="{FF2B5EF4-FFF2-40B4-BE49-F238E27FC236}">
                <a16:creationId xmlns:a16="http://schemas.microsoft.com/office/drawing/2014/main" id="{3C9F8696-8839-A300-904E-D624FDEE9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422BC-3F69-A9C4-F88A-B2B1BCC4D97F}"/>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46155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8DEA02-B05B-EBAE-4F68-21A112672C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75B5B4-3F40-D7BD-A63E-D53C35F67B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93836-08CC-EE6B-854E-800B634B6ABF}"/>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5" name="Footer Placeholder 4">
            <a:extLst>
              <a:ext uri="{FF2B5EF4-FFF2-40B4-BE49-F238E27FC236}">
                <a16:creationId xmlns:a16="http://schemas.microsoft.com/office/drawing/2014/main" id="{2E8F5385-96DB-1DF5-4CF6-7AACEF0D1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C6473-DB0B-C073-3D54-93014B6D507A}"/>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326944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D51C-86D6-DD91-F436-4F83381A3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F29CBE-260C-ED68-864E-BFC5340D4B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58D67B-D4CA-18E9-8369-39CEE1DE64DB}"/>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5" name="Footer Placeholder 4">
            <a:extLst>
              <a:ext uri="{FF2B5EF4-FFF2-40B4-BE49-F238E27FC236}">
                <a16:creationId xmlns:a16="http://schemas.microsoft.com/office/drawing/2014/main" id="{5B2128C1-10C2-DE9E-6079-03550C473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6FC3F-8A2C-1C05-3883-5A17AFFDA0BD}"/>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69831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7E46-8EF9-E9CE-1ED0-1528B3671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EA7BE-02D4-E2F2-4E88-41A1D367B4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930F8-852F-5307-CCDA-53AE41F0B712}"/>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5" name="Footer Placeholder 4">
            <a:extLst>
              <a:ext uri="{FF2B5EF4-FFF2-40B4-BE49-F238E27FC236}">
                <a16:creationId xmlns:a16="http://schemas.microsoft.com/office/drawing/2014/main" id="{CD361F39-3428-7E58-08C4-332F9EB5B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18FCA-82CB-8574-8EAD-64D20B641B60}"/>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2116875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1152-98CF-C987-CDBA-336CDC072F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B882B8-C01B-4A68-140E-045B5654D0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494964-F237-8846-688F-3CE5E0B066A1}"/>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5" name="Footer Placeholder 4">
            <a:extLst>
              <a:ext uri="{FF2B5EF4-FFF2-40B4-BE49-F238E27FC236}">
                <a16:creationId xmlns:a16="http://schemas.microsoft.com/office/drawing/2014/main" id="{D9A1DB8C-5BBF-654C-C952-18E76F2BA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E5FD0-717A-69DE-5B3C-E823FDBBB8F3}"/>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2395165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2D844-6659-1A5F-D5CA-3C25410B5E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BBD193-53FB-B72D-8BB7-6797B94E91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7479F-4593-F9C8-5CDC-EB6F267EA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0E0C93-85F6-A219-C3E7-D36FD10B8A0C}"/>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6" name="Footer Placeholder 5">
            <a:extLst>
              <a:ext uri="{FF2B5EF4-FFF2-40B4-BE49-F238E27FC236}">
                <a16:creationId xmlns:a16="http://schemas.microsoft.com/office/drawing/2014/main" id="{1FC9BC78-DC6C-78EE-4F04-8E12987551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8267A2-6BD8-9427-D778-16413A801614}"/>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2794782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F772-5ADC-6A49-B2AD-26470EDD1C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47820B-B286-8B10-9CF5-C7851D0822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9C33FF-F307-A9AA-1D38-286B5B086E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7D4FBB-43FE-6341-5E1D-4FA38D5185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B75D5-3775-7079-762F-9CF71C57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8DB599-1067-7C9C-3CA2-DA267B88532A}"/>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8" name="Footer Placeholder 7">
            <a:extLst>
              <a:ext uri="{FF2B5EF4-FFF2-40B4-BE49-F238E27FC236}">
                <a16:creationId xmlns:a16="http://schemas.microsoft.com/office/drawing/2014/main" id="{76D2C96C-05FA-345C-7769-4B69D1A463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B41061-D27E-803B-B56A-34594F53B2B7}"/>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734118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DC4A-022B-C3A9-9AE4-0643D12E44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FA4DAA-2608-CAA6-110B-DFA9D873F9B3}"/>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4" name="Footer Placeholder 3">
            <a:extLst>
              <a:ext uri="{FF2B5EF4-FFF2-40B4-BE49-F238E27FC236}">
                <a16:creationId xmlns:a16="http://schemas.microsoft.com/office/drawing/2014/main" id="{A305C9CA-FC13-17DD-9FE5-460364166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B7084D-72F1-169E-96D3-8BDCF3767342}"/>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762573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88861A-7BC7-94B7-8304-60D96DC0925A}"/>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3" name="Footer Placeholder 2">
            <a:extLst>
              <a:ext uri="{FF2B5EF4-FFF2-40B4-BE49-F238E27FC236}">
                <a16:creationId xmlns:a16="http://schemas.microsoft.com/office/drawing/2014/main" id="{75FED647-C70E-6F3C-38DC-40F45424D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FE55E7-065E-40F5-D959-1316AB4782AF}"/>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863137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1C9E-B6F1-8CB2-F51A-4AA5BF1EE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4947E8-1E8B-AAC1-0A6E-883589077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A53D45-3B79-2564-7306-D284AF0E9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D051B-C7F1-E096-4A7E-B98AD261CD09}"/>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6" name="Footer Placeholder 5">
            <a:extLst>
              <a:ext uri="{FF2B5EF4-FFF2-40B4-BE49-F238E27FC236}">
                <a16:creationId xmlns:a16="http://schemas.microsoft.com/office/drawing/2014/main" id="{68B57747-2A8D-A2C5-4991-677C722C8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058EC0-D9AF-59D9-2C31-9BB36025528F}"/>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42823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6DC9-E9D2-AF96-3B50-A7D3298F902B}"/>
              </a:ext>
            </a:extLst>
          </p:cNvPr>
          <p:cNvSpPr>
            <a:spLocks noGrp="1"/>
          </p:cNvSpPr>
          <p:nvPr>
            <p:ph type="title" hasCustomPrompt="1"/>
          </p:nvPr>
        </p:nvSpPr>
        <p:spPr/>
        <p:txBody>
          <a:bodyPr/>
          <a:lstStyle>
            <a:lvl1pPr>
              <a:defRPr b="1">
                <a:solidFill>
                  <a:srgbClr val="2C3688"/>
                </a:solidFill>
                <a:latin typeface="Segoe UI" panose="020B0502040204020203" pitchFamily="34" charset="0"/>
                <a:cs typeface="Segoe UI" panose="020B0502040204020203" pitchFamily="34" charset="0"/>
              </a:defRPr>
            </a:lvl1pPr>
          </a:lstStyle>
          <a:p>
            <a:r>
              <a:rPr lang="en-US"/>
              <a:t>Header</a:t>
            </a:r>
          </a:p>
        </p:txBody>
      </p:sp>
      <p:sp>
        <p:nvSpPr>
          <p:cNvPr id="3" name="Content Placeholder 2">
            <a:extLst>
              <a:ext uri="{FF2B5EF4-FFF2-40B4-BE49-F238E27FC236}">
                <a16:creationId xmlns:a16="http://schemas.microsoft.com/office/drawing/2014/main" id="{82DBB729-46AA-8492-3E3B-196367B360BF}"/>
              </a:ext>
            </a:extLst>
          </p:cNvPr>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73D6E-D84C-EDC6-5203-B7C2152F8099}"/>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5" name="Footer Placeholder 4">
            <a:extLst>
              <a:ext uri="{FF2B5EF4-FFF2-40B4-BE49-F238E27FC236}">
                <a16:creationId xmlns:a16="http://schemas.microsoft.com/office/drawing/2014/main" id="{6978B7AA-3087-AD8A-100D-A7CDC1162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74FD5-7B0B-EB39-DC70-9730C739EF50}"/>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518032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4D40-460D-8869-E8CA-125EA74F3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4EA39F-7176-B12E-563F-CDCFF1A15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454FF8-3CE4-0F60-5504-D63A772D01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A3D900-E205-26AA-21F4-B3D09C2746DA}"/>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6" name="Footer Placeholder 5">
            <a:extLst>
              <a:ext uri="{FF2B5EF4-FFF2-40B4-BE49-F238E27FC236}">
                <a16:creationId xmlns:a16="http://schemas.microsoft.com/office/drawing/2014/main" id="{25F142EA-39AD-4AC2-4218-11FBF596A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A25C9-2509-C762-DE56-75E80DD5F6D1}"/>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3718095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263B-6BFF-E97F-F0DC-44D126765F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9ED593-D9DB-005C-0AB9-B44B110B45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32EDD-2696-611D-4B4E-28773D4F2D40}"/>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5" name="Footer Placeholder 4">
            <a:extLst>
              <a:ext uri="{FF2B5EF4-FFF2-40B4-BE49-F238E27FC236}">
                <a16:creationId xmlns:a16="http://schemas.microsoft.com/office/drawing/2014/main" id="{DA1B97C9-EED2-F28A-FC7F-FAC5B3A82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00D3A-53F5-96BE-9531-789BF1A475E5}"/>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778867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8A586C-C8DC-791C-34BB-2A2045558C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07C9AC-C1EF-015B-9E2C-C6CBA732D5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2609B-68DD-9C7A-C9F5-996938CB1DBB}"/>
              </a:ext>
            </a:extLst>
          </p:cNvPr>
          <p:cNvSpPr>
            <a:spLocks noGrp="1"/>
          </p:cNvSpPr>
          <p:nvPr>
            <p:ph type="dt" sz="half" idx="10"/>
          </p:nvPr>
        </p:nvSpPr>
        <p:spPr/>
        <p:txBody>
          <a:bodyPr/>
          <a:lstStyle/>
          <a:p>
            <a:fld id="{4117F6EE-7714-4FA3-A07B-ED7C572F502B}" type="datetimeFigureOut">
              <a:rPr lang="en-US" smtClean="0"/>
              <a:t>9/18/2023</a:t>
            </a:fld>
            <a:endParaRPr lang="en-US"/>
          </a:p>
        </p:txBody>
      </p:sp>
      <p:sp>
        <p:nvSpPr>
          <p:cNvPr id="5" name="Footer Placeholder 4">
            <a:extLst>
              <a:ext uri="{FF2B5EF4-FFF2-40B4-BE49-F238E27FC236}">
                <a16:creationId xmlns:a16="http://schemas.microsoft.com/office/drawing/2014/main" id="{8081449C-06C4-15F0-6058-42FF4F97A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ED9A2-5614-C616-EB3F-BE56ACF2E17C}"/>
              </a:ext>
            </a:extLst>
          </p:cNvPr>
          <p:cNvSpPr>
            <a:spLocks noGrp="1"/>
          </p:cNvSpPr>
          <p:nvPr>
            <p:ph type="sldNum" sz="quarter" idx="12"/>
          </p:nvPr>
        </p:nvSpPr>
        <p:spPr/>
        <p:txBody>
          <a:bodyPr/>
          <a:lstStyle/>
          <a:p>
            <a:fld id="{3A3DA7CC-604F-4E77-853E-A97213EE6182}" type="slidenum">
              <a:rPr lang="en-US" smtClean="0"/>
              <a:t>‹#›</a:t>
            </a:fld>
            <a:endParaRPr lang="en-US"/>
          </a:p>
        </p:txBody>
      </p:sp>
    </p:spTree>
    <p:extLst>
      <p:ext uri="{BB962C8B-B14F-4D97-AF65-F5344CB8AC3E}">
        <p14:creationId xmlns:p14="http://schemas.microsoft.com/office/powerpoint/2010/main" val="4248970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65CF-73FA-E17B-AB4C-E029CA4F23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4AAF3D-91CB-DDD8-E62B-B3A6F502A4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14F07-26D9-A137-678E-21B73AB1724C}"/>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5" name="Footer Placeholder 4">
            <a:extLst>
              <a:ext uri="{FF2B5EF4-FFF2-40B4-BE49-F238E27FC236}">
                <a16:creationId xmlns:a16="http://schemas.microsoft.com/office/drawing/2014/main" id="{A13E812E-4B47-C60F-A2A2-ABEA22AF6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CF72B-A3CF-0310-EDBC-7A6A764BAEAC}"/>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2161962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B8FA4-4AA4-FF8D-C0F4-AFDE81ACF2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94F2C-C004-67B1-17D2-EBBA649332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A26B2-BFA3-2831-FE34-3355B2C47586}"/>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5" name="Footer Placeholder 4">
            <a:extLst>
              <a:ext uri="{FF2B5EF4-FFF2-40B4-BE49-F238E27FC236}">
                <a16:creationId xmlns:a16="http://schemas.microsoft.com/office/drawing/2014/main" id="{0AF59BF8-7854-2F32-89E6-4D4257BBD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CDDFE-AE80-39A3-E9C8-CAD6D08E2973}"/>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4085950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34A8-8177-6E40-D025-A8F364506E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9D5F07-BB15-624F-DD35-7285B29CA0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7FA6FD-808B-487D-DFB3-DF75C39B4106}"/>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5" name="Footer Placeholder 4">
            <a:extLst>
              <a:ext uri="{FF2B5EF4-FFF2-40B4-BE49-F238E27FC236}">
                <a16:creationId xmlns:a16="http://schemas.microsoft.com/office/drawing/2014/main" id="{4D118E3A-C5C5-C47C-30A2-EE45081FD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7607C-5AEB-A7E1-A844-C7DEC2AB9B80}"/>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2440987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138B4-4652-73EC-ECB7-85EA84D26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D06E3-AAAA-715F-58FD-5CC5BFDCC2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DA963A-DA37-60F8-78D6-CCF06BE7EA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082C69-D02D-87FC-FACA-054D10B35103}"/>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6" name="Footer Placeholder 5">
            <a:extLst>
              <a:ext uri="{FF2B5EF4-FFF2-40B4-BE49-F238E27FC236}">
                <a16:creationId xmlns:a16="http://schemas.microsoft.com/office/drawing/2014/main" id="{ACC4CC60-0E4B-9919-EAF7-B6E4305F1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06404-3304-7C05-5BC4-A8163F30CAD3}"/>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4105537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B78A-E2C0-F1C5-6EC7-7F45E79AB9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E5E3D1-9AFC-D36D-2CFB-3C7E31608F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E202D4-13C8-1DBD-E987-44DE314B30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5FBE2B-9485-1582-AD5F-27184F09D1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608F77-ED86-1032-A2E6-A9A64DCDA9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C9ABA9-7247-39BD-5669-7C8A660F66D2}"/>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8" name="Footer Placeholder 7">
            <a:extLst>
              <a:ext uri="{FF2B5EF4-FFF2-40B4-BE49-F238E27FC236}">
                <a16:creationId xmlns:a16="http://schemas.microsoft.com/office/drawing/2014/main" id="{17FB0660-67AE-B9C5-FB49-72BDDE4F3E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4D3F6-8373-EDD6-595F-59F68BA12B11}"/>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1700034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92785-4F6A-FEA5-CF4D-E1B29338D2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EB7A99-D7DC-080F-D504-198FEDD0830A}"/>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4" name="Footer Placeholder 3">
            <a:extLst>
              <a:ext uri="{FF2B5EF4-FFF2-40B4-BE49-F238E27FC236}">
                <a16:creationId xmlns:a16="http://schemas.microsoft.com/office/drawing/2014/main" id="{EBF15F61-F016-AFE0-0C6E-D2F33001E7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664594-42E5-D586-B7A3-9AD65B8E47E5}"/>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1125209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D45A1-C43F-24AC-B204-B49642F5E4BD}"/>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3" name="Footer Placeholder 2">
            <a:extLst>
              <a:ext uri="{FF2B5EF4-FFF2-40B4-BE49-F238E27FC236}">
                <a16:creationId xmlns:a16="http://schemas.microsoft.com/office/drawing/2014/main" id="{5D3053D7-7666-32CE-ECD0-A361F7E021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08198C-0B9D-1796-772A-7425CB33650F}"/>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312037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65699-6FEF-FEA8-1A40-B2A4193F11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4B47DB-2224-84BD-7DFB-6A34817DC4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0C649E-200D-B952-3985-0CC35D48C65D}"/>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5" name="Footer Placeholder 4">
            <a:extLst>
              <a:ext uri="{FF2B5EF4-FFF2-40B4-BE49-F238E27FC236}">
                <a16:creationId xmlns:a16="http://schemas.microsoft.com/office/drawing/2014/main" id="{0CF01B56-0577-179D-FEC2-29CADCCB26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92514-60FE-E12C-C149-05BF34B4C85E}"/>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2500376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84AA-5702-1B8D-B02E-27E4633E7F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058ED5-1E31-DFAD-3E5A-B96362DCE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8465E4-E778-1ECE-7B69-170FF4D63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52AE3-4A3F-08C2-E3EE-37C9D71AE991}"/>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6" name="Footer Placeholder 5">
            <a:extLst>
              <a:ext uri="{FF2B5EF4-FFF2-40B4-BE49-F238E27FC236}">
                <a16:creationId xmlns:a16="http://schemas.microsoft.com/office/drawing/2014/main" id="{649D3C3F-15D7-7295-0058-60FB624E2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43740-5EB4-5043-E79B-56AEBEA9511D}"/>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1338056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EF97C-8EDB-AC30-5D28-41A1A945E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4EA938-CC7F-22BA-25AD-B1E09DC33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32E737-E5A8-39B6-426F-85124239C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EEE14-9E36-9241-BF62-65CDFF863CAA}"/>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6" name="Footer Placeholder 5">
            <a:extLst>
              <a:ext uri="{FF2B5EF4-FFF2-40B4-BE49-F238E27FC236}">
                <a16:creationId xmlns:a16="http://schemas.microsoft.com/office/drawing/2014/main" id="{A5E4A216-D1CC-A56A-2BEC-469FBF4095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23F97C-F870-6769-9F9F-858109EBD0BC}"/>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1138360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C7F3-0C32-E0C5-3C42-6CADD350A0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634EC5-8D50-B46B-7E44-B2F07E35CB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10BB3-D5C7-27C5-9E52-DE9D88EDDA88}"/>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5" name="Footer Placeholder 4">
            <a:extLst>
              <a:ext uri="{FF2B5EF4-FFF2-40B4-BE49-F238E27FC236}">
                <a16:creationId xmlns:a16="http://schemas.microsoft.com/office/drawing/2014/main" id="{5EA598E5-30BA-18E3-08EC-C2BD5ADA3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FDC54-E81C-1276-FA3A-6508CC68E132}"/>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2702909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04438-1F21-5425-D795-6C415A4A37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71BEE1-6FE1-CE2A-03A4-88DB094629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078274-095C-F220-2CAB-D03DD5F7B62F}"/>
              </a:ext>
            </a:extLst>
          </p:cNvPr>
          <p:cNvSpPr>
            <a:spLocks noGrp="1"/>
          </p:cNvSpPr>
          <p:nvPr>
            <p:ph type="dt" sz="half" idx="10"/>
          </p:nvPr>
        </p:nvSpPr>
        <p:spPr/>
        <p:txBody>
          <a:bodyPr/>
          <a:lstStyle/>
          <a:p>
            <a:fld id="{E2E22B2D-C5B2-41F4-8D2E-DC830EA80EE1}" type="datetimeFigureOut">
              <a:rPr lang="en-US" smtClean="0"/>
              <a:t>9/18/2023</a:t>
            </a:fld>
            <a:endParaRPr lang="en-US"/>
          </a:p>
        </p:txBody>
      </p:sp>
      <p:sp>
        <p:nvSpPr>
          <p:cNvPr id="5" name="Footer Placeholder 4">
            <a:extLst>
              <a:ext uri="{FF2B5EF4-FFF2-40B4-BE49-F238E27FC236}">
                <a16:creationId xmlns:a16="http://schemas.microsoft.com/office/drawing/2014/main" id="{C790085E-B531-75FE-2BB8-ECACEA0E08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6BF4C-0FF9-60BE-3D78-D91B146F85E1}"/>
              </a:ext>
            </a:extLst>
          </p:cNvPr>
          <p:cNvSpPr>
            <a:spLocks noGrp="1"/>
          </p:cNvSpPr>
          <p:nvPr>
            <p:ph type="sldNum" sz="quarter" idx="12"/>
          </p:nvPr>
        </p:nvSpPr>
        <p:spPr/>
        <p:txBody>
          <a:bodyPr/>
          <a:lstStyle/>
          <a:p>
            <a:fld id="{3DEC4D43-90C1-4A70-9C65-0BC6FB4D3BD5}" type="slidenum">
              <a:rPr lang="en-US" smtClean="0"/>
              <a:t>‹#›</a:t>
            </a:fld>
            <a:endParaRPr lang="en-US"/>
          </a:p>
        </p:txBody>
      </p:sp>
    </p:spTree>
    <p:extLst>
      <p:ext uri="{BB962C8B-B14F-4D97-AF65-F5344CB8AC3E}">
        <p14:creationId xmlns:p14="http://schemas.microsoft.com/office/powerpoint/2010/main" val="3111476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8B9D-5FDD-51B0-FCBF-A698A96DD3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50B20-14F9-D460-6989-A001D270FA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643D1C-DDC4-9033-CB91-18FD4A4C8B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9CF821-9197-6172-853C-3EC4287DA9EF}"/>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6" name="Footer Placeholder 5">
            <a:extLst>
              <a:ext uri="{FF2B5EF4-FFF2-40B4-BE49-F238E27FC236}">
                <a16:creationId xmlns:a16="http://schemas.microsoft.com/office/drawing/2014/main" id="{B12643A6-3D8A-DB58-7CE9-FCD266C2A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ED9E4-6D00-6636-7AEC-DB6AF7C34094}"/>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557758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3F4F4-4F06-3CB6-5DD6-CCCE346FC6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9EFD2B-93D7-AF82-9B05-6A78085BB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15713D-0EC8-6D5C-1FAF-87F35C61E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DAE9C6-0A4F-E6EE-2B35-5D1882A318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A46C7-9554-599D-145E-91648A3CC5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46C364-E480-3594-2C52-75D4FE4AD9CA}"/>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8" name="Footer Placeholder 7">
            <a:extLst>
              <a:ext uri="{FF2B5EF4-FFF2-40B4-BE49-F238E27FC236}">
                <a16:creationId xmlns:a16="http://schemas.microsoft.com/office/drawing/2014/main" id="{B29A0222-B188-E2A5-626A-3953573EE8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D02EC9-C9ED-5D67-0759-60875E000305}"/>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1510940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D36FC-C0A5-A6B2-B073-AE09AAAFA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4352AE-FE9E-D053-89EC-958B62DD62BD}"/>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4" name="Footer Placeholder 3">
            <a:extLst>
              <a:ext uri="{FF2B5EF4-FFF2-40B4-BE49-F238E27FC236}">
                <a16:creationId xmlns:a16="http://schemas.microsoft.com/office/drawing/2014/main" id="{12398C23-6599-371F-1881-F19F7EAB36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34A92B-481C-12F7-4824-C070ACD348ED}"/>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60919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8D1D2-65C5-170C-2239-5ED40F23313F}"/>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3" name="Footer Placeholder 2">
            <a:extLst>
              <a:ext uri="{FF2B5EF4-FFF2-40B4-BE49-F238E27FC236}">
                <a16:creationId xmlns:a16="http://schemas.microsoft.com/office/drawing/2014/main" id="{B8D44632-E8FE-FB28-FB2E-57461CC75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6343CB-B3C4-B64F-C162-688265C23DDA}"/>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1874403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532E-C4D1-B6C3-63B8-012ADEB8AD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27781B-6A98-39A6-3D74-925B95523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E888E1-3B33-5E52-51E6-B44997C2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CE4DF1-F546-53A8-F686-AAEAB5A80498}"/>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6" name="Footer Placeholder 5">
            <a:extLst>
              <a:ext uri="{FF2B5EF4-FFF2-40B4-BE49-F238E27FC236}">
                <a16:creationId xmlns:a16="http://schemas.microsoft.com/office/drawing/2014/main" id="{B8BEBD5E-2491-E390-2B5C-F930B0932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EE905-6957-99B2-ED73-9C6ECD0A961F}"/>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421202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DD0AE-2429-7FAF-D8EF-F9B19FB773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1F0668-20EA-BC29-70C1-03473D6257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DAB6C1-4868-B728-BC6E-CCA53E0BAA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3DE6-7083-E5D4-45FC-21E620637AB8}"/>
              </a:ext>
            </a:extLst>
          </p:cNvPr>
          <p:cNvSpPr>
            <a:spLocks noGrp="1"/>
          </p:cNvSpPr>
          <p:nvPr>
            <p:ph type="dt" sz="half" idx="10"/>
          </p:nvPr>
        </p:nvSpPr>
        <p:spPr/>
        <p:txBody>
          <a:bodyPr/>
          <a:lstStyle/>
          <a:p>
            <a:fld id="{D666828A-73BF-4B15-A74B-FA0F3CEDFCF8}" type="datetimeFigureOut">
              <a:rPr lang="en-US" smtClean="0"/>
              <a:t>9/18/2023</a:t>
            </a:fld>
            <a:endParaRPr lang="en-US"/>
          </a:p>
        </p:txBody>
      </p:sp>
      <p:sp>
        <p:nvSpPr>
          <p:cNvPr id="6" name="Footer Placeholder 5">
            <a:extLst>
              <a:ext uri="{FF2B5EF4-FFF2-40B4-BE49-F238E27FC236}">
                <a16:creationId xmlns:a16="http://schemas.microsoft.com/office/drawing/2014/main" id="{65386FDD-8BA1-196A-16FE-BCB434B0D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251F7-57F8-D3C6-8D53-04AD9B07034A}"/>
              </a:ext>
            </a:extLst>
          </p:cNvPr>
          <p:cNvSpPr>
            <a:spLocks noGrp="1"/>
          </p:cNvSpPr>
          <p:nvPr>
            <p:ph type="sldNum" sz="quarter" idx="12"/>
          </p:nvPr>
        </p:nvSpPr>
        <p:spPr/>
        <p:txBody>
          <a:bodyPr/>
          <a:lstStyle/>
          <a:p>
            <a:fld id="{7935CE95-C88F-4594-A318-BD91323C894F}" type="slidenum">
              <a:rPr lang="en-US" smtClean="0"/>
              <a:t>‹#›</a:t>
            </a:fld>
            <a:endParaRPr lang="en-US"/>
          </a:p>
        </p:txBody>
      </p:sp>
    </p:spTree>
    <p:extLst>
      <p:ext uri="{BB962C8B-B14F-4D97-AF65-F5344CB8AC3E}">
        <p14:creationId xmlns:p14="http://schemas.microsoft.com/office/powerpoint/2010/main" val="263520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E11221-FACA-A439-A93F-2FE1582A6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a:t>
            </a:r>
          </a:p>
        </p:txBody>
      </p:sp>
      <p:sp>
        <p:nvSpPr>
          <p:cNvPr id="3" name="Text Placeholder 2">
            <a:extLst>
              <a:ext uri="{FF2B5EF4-FFF2-40B4-BE49-F238E27FC236}">
                <a16:creationId xmlns:a16="http://schemas.microsoft.com/office/drawing/2014/main" id="{E187C37A-5A8B-04C0-0FC2-A9B2E98C9B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BE342-AF7D-7989-3BD9-462FE57F54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6828A-73BF-4B15-A74B-FA0F3CEDFCF8}" type="datetimeFigureOut">
              <a:rPr lang="en-US" smtClean="0"/>
              <a:t>9/18/2023</a:t>
            </a:fld>
            <a:endParaRPr lang="en-US"/>
          </a:p>
        </p:txBody>
      </p:sp>
      <p:sp>
        <p:nvSpPr>
          <p:cNvPr id="5" name="Footer Placeholder 4">
            <a:extLst>
              <a:ext uri="{FF2B5EF4-FFF2-40B4-BE49-F238E27FC236}">
                <a16:creationId xmlns:a16="http://schemas.microsoft.com/office/drawing/2014/main" id="{234A5E8E-78C4-256D-3995-723E267F0F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B25CAA-67B1-4D93-5EE5-EC24B184F7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5CE95-C88F-4594-A318-BD91323C894F}" type="slidenum">
              <a:rPr lang="en-US" smtClean="0"/>
              <a:t>‹#›</a:t>
            </a:fld>
            <a:endParaRPr lang="en-US"/>
          </a:p>
        </p:txBody>
      </p:sp>
    </p:spTree>
    <p:extLst>
      <p:ext uri="{BB962C8B-B14F-4D97-AF65-F5344CB8AC3E}">
        <p14:creationId xmlns:p14="http://schemas.microsoft.com/office/powerpoint/2010/main" val="2298876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rgbClr val="2C3688"/>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904D3E-F78F-8C46-0D4B-C6F26E793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51985A-57EF-6A61-52A3-F87CCD0FAE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0BB4B-BB31-600E-A061-8D049A4300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7F6EE-7714-4FA3-A07B-ED7C572F502B}" type="datetimeFigureOut">
              <a:rPr lang="en-US" smtClean="0"/>
              <a:t>9/18/2023</a:t>
            </a:fld>
            <a:endParaRPr lang="en-US"/>
          </a:p>
        </p:txBody>
      </p:sp>
      <p:sp>
        <p:nvSpPr>
          <p:cNvPr id="5" name="Footer Placeholder 4">
            <a:extLst>
              <a:ext uri="{FF2B5EF4-FFF2-40B4-BE49-F238E27FC236}">
                <a16:creationId xmlns:a16="http://schemas.microsoft.com/office/drawing/2014/main" id="{DF868D77-FA17-C945-F001-AEF7E6C7B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EE7F43-4A2D-394A-B58E-74AFBEAEC7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DA7CC-604F-4E77-853E-A97213EE6182}" type="slidenum">
              <a:rPr lang="en-US" smtClean="0"/>
              <a:t>‹#›</a:t>
            </a:fld>
            <a:endParaRPr lang="en-US"/>
          </a:p>
        </p:txBody>
      </p:sp>
    </p:spTree>
    <p:extLst>
      <p:ext uri="{BB962C8B-B14F-4D97-AF65-F5344CB8AC3E}">
        <p14:creationId xmlns:p14="http://schemas.microsoft.com/office/powerpoint/2010/main" val="3563345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B8549E-1046-B06E-84D8-805D7A568C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134CB8-B471-07F1-C1F7-34BBED93A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399FAD-85D2-ABB2-00EC-C9A60E0494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22B2D-C5B2-41F4-8D2E-DC830EA80EE1}" type="datetimeFigureOut">
              <a:rPr lang="en-US" smtClean="0"/>
              <a:t>9/18/2023</a:t>
            </a:fld>
            <a:endParaRPr lang="en-US"/>
          </a:p>
        </p:txBody>
      </p:sp>
      <p:sp>
        <p:nvSpPr>
          <p:cNvPr id="5" name="Footer Placeholder 4">
            <a:extLst>
              <a:ext uri="{FF2B5EF4-FFF2-40B4-BE49-F238E27FC236}">
                <a16:creationId xmlns:a16="http://schemas.microsoft.com/office/drawing/2014/main" id="{72E13B6E-9AE4-0AD6-CCE4-AFF691017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9A2305-08FC-7B53-27A2-8A509AAD89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C4D43-90C1-4A70-9C65-0BC6FB4D3BD5}" type="slidenum">
              <a:rPr lang="en-US" smtClean="0"/>
              <a:t>‹#›</a:t>
            </a:fld>
            <a:endParaRPr lang="en-US"/>
          </a:p>
        </p:txBody>
      </p:sp>
    </p:spTree>
    <p:extLst>
      <p:ext uri="{BB962C8B-B14F-4D97-AF65-F5344CB8AC3E}">
        <p14:creationId xmlns:p14="http://schemas.microsoft.com/office/powerpoint/2010/main" val="354663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mailto:tbnelson@nd.gov" TargetMode="External"/><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2245A3-8E81-FA78-6B20-C6ADF7D78780}"/>
              </a:ext>
            </a:extLst>
          </p:cNvPr>
          <p:cNvSpPr txBox="1">
            <a:spLocks/>
          </p:cNvSpPr>
          <p:nvPr/>
        </p:nvSpPr>
        <p:spPr>
          <a:xfrm>
            <a:off x="-119271" y="3245813"/>
            <a:ext cx="11537344" cy="1325563"/>
          </a:xfrm>
          <a:prstGeom prst="rect">
            <a:avLst/>
          </a:prstGeom>
          <a:effectLst>
            <a:glow>
              <a:schemeClr val="bg1">
                <a:alpha val="64000"/>
              </a:schemeClr>
            </a:glo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b="1" dirty="0">
                <a:solidFill>
                  <a:srgbClr val="2B3688"/>
                </a:solidFill>
                <a:latin typeface="Segoe UI" panose="020B0502040204020203" pitchFamily="34" charset="0"/>
                <a:cs typeface="Segoe UI" panose="020B0502040204020203" pitchFamily="34" charset="0"/>
              </a:rPr>
              <a:t>Safety Leadership</a:t>
            </a:r>
          </a:p>
          <a:p>
            <a:pPr>
              <a:lnSpc>
                <a:spcPct val="100000"/>
              </a:lnSpc>
            </a:pPr>
            <a:r>
              <a:rPr lang="en-US" sz="4000" b="1" dirty="0">
                <a:solidFill>
                  <a:srgbClr val="2B3688"/>
                </a:solidFill>
                <a:latin typeface="Segoe UI" panose="020B0502040204020203" pitchFamily="34" charset="0"/>
                <a:cs typeface="Segoe UI" panose="020B0502040204020203" pitchFamily="34" charset="0"/>
              </a:rPr>
              <a:t>Tisha Nelson, CSP</a:t>
            </a:r>
            <a:endParaRPr lang="en-US" sz="4000" b="1" dirty="0">
              <a:solidFill>
                <a:srgbClr val="002060"/>
              </a:solidFill>
              <a:latin typeface="Segoe UI" panose="020B0502040204020203" pitchFamily="34" charset="0"/>
              <a:cs typeface="Segoe UI" panose="020B0502040204020203" pitchFamily="34" charset="0"/>
            </a:endParaRPr>
          </a:p>
        </p:txBody>
      </p:sp>
      <p:pic>
        <p:nvPicPr>
          <p:cNvPr id="3" name="Picture 2" descr="Logo&#10;&#10;Description automatically generated">
            <a:extLst>
              <a:ext uri="{FF2B5EF4-FFF2-40B4-BE49-F238E27FC236}">
                <a16:creationId xmlns:a16="http://schemas.microsoft.com/office/drawing/2014/main" id="{AE460B70-D7C3-B31B-F1F5-71D5B491F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41" y="828450"/>
            <a:ext cx="1904585" cy="1214344"/>
          </a:xfrm>
          <a:prstGeom prst="rect">
            <a:avLst/>
          </a:prstGeom>
        </p:spPr>
      </p:pic>
      <p:cxnSp>
        <p:nvCxnSpPr>
          <p:cNvPr id="6" name="Straight Connector 5">
            <a:extLst>
              <a:ext uri="{FF2B5EF4-FFF2-40B4-BE49-F238E27FC236}">
                <a16:creationId xmlns:a16="http://schemas.microsoft.com/office/drawing/2014/main" id="{26D830A0-3428-54B5-C60B-CD9B2F6BC2B1}"/>
              </a:ext>
            </a:extLst>
          </p:cNvPr>
          <p:cNvCxnSpPr>
            <a:cxnSpLocks/>
          </p:cNvCxnSpPr>
          <p:nvPr/>
        </p:nvCxnSpPr>
        <p:spPr>
          <a:xfrm flipV="1">
            <a:off x="2855679" y="4874149"/>
            <a:ext cx="6297433" cy="12670"/>
          </a:xfrm>
          <a:prstGeom prst="line">
            <a:avLst/>
          </a:prstGeom>
          <a:ln w="19050">
            <a:solidFill>
              <a:srgbClr val="2C3688"/>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D83F74-B79A-7DC2-79AE-8C55113D5F4E}"/>
              </a:ext>
            </a:extLst>
          </p:cNvPr>
          <p:cNvCxnSpPr>
            <a:cxnSpLocks/>
          </p:cNvCxnSpPr>
          <p:nvPr/>
        </p:nvCxnSpPr>
        <p:spPr>
          <a:xfrm>
            <a:off x="3151040" y="2563398"/>
            <a:ext cx="5706713" cy="0"/>
          </a:xfrm>
          <a:prstGeom prst="line">
            <a:avLst/>
          </a:prstGeom>
          <a:ln w="19050">
            <a:solidFill>
              <a:srgbClr val="2C368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796928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5B25-BED8-BA5D-B874-667520083FAF}"/>
              </a:ext>
            </a:extLst>
          </p:cNvPr>
          <p:cNvSpPr>
            <a:spLocks noGrp="1"/>
          </p:cNvSpPr>
          <p:nvPr>
            <p:ph type="title"/>
          </p:nvPr>
        </p:nvSpPr>
        <p:spPr>
          <a:xfrm>
            <a:off x="838200" y="542407"/>
            <a:ext cx="10515600" cy="1325563"/>
          </a:xfrm>
        </p:spPr>
        <p:txBody>
          <a:bodyPr/>
          <a:lstStyle/>
          <a:p>
            <a:r>
              <a:rPr lang="en-US" dirty="0"/>
              <a:t>Motivation</a:t>
            </a:r>
          </a:p>
        </p:txBody>
      </p:sp>
      <p:pic>
        <p:nvPicPr>
          <p:cNvPr id="4" name="Content Placeholder 3">
            <a:extLst>
              <a:ext uri="{FF2B5EF4-FFF2-40B4-BE49-F238E27FC236}">
                <a16:creationId xmlns:a16="http://schemas.microsoft.com/office/drawing/2014/main" id="{A9C4019E-3E39-FDD6-70DB-E9EBDD453C7B}"/>
              </a:ext>
            </a:extLst>
          </p:cNvPr>
          <p:cNvPicPr>
            <a:picLocks noGrp="1" noChangeAspect="1"/>
          </p:cNvPicPr>
          <p:nvPr>
            <p:ph idx="1"/>
          </p:nvPr>
        </p:nvPicPr>
        <p:blipFill>
          <a:blip r:embed="rId3"/>
          <a:stretch>
            <a:fillRect/>
          </a:stretch>
        </p:blipFill>
        <p:spPr>
          <a:xfrm>
            <a:off x="2483807" y="2016874"/>
            <a:ext cx="7224386" cy="3968840"/>
          </a:xfrm>
          <a:prstGeom prst="rect">
            <a:avLst/>
          </a:prstGeom>
        </p:spPr>
      </p:pic>
    </p:spTree>
    <p:extLst>
      <p:ext uri="{BB962C8B-B14F-4D97-AF65-F5344CB8AC3E}">
        <p14:creationId xmlns:p14="http://schemas.microsoft.com/office/powerpoint/2010/main" val="945883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795BE-BF2A-C924-8B89-1856BA75F51B}"/>
              </a:ext>
            </a:extLst>
          </p:cNvPr>
          <p:cNvSpPr txBox="1">
            <a:spLocks/>
          </p:cNvSpPr>
          <p:nvPr/>
        </p:nvSpPr>
        <p:spPr>
          <a:xfrm>
            <a:off x="170658" y="697530"/>
            <a:ext cx="104825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2C3688"/>
                </a:solidFill>
                <a:latin typeface="Segoe UI" panose="020B0502040204020203" pitchFamily="34" charset="0"/>
                <a:ea typeface="+mj-ea"/>
                <a:cs typeface="Segoe UI" panose="020B0502040204020203" pitchFamily="34" charset="0"/>
              </a:defRPr>
            </a:lvl1pPr>
          </a:lstStyle>
          <a:p>
            <a:r>
              <a:rPr lang="en-US" dirty="0"/>
              <a:t>Recognition</a:t>
            </a:r>
          </a:p>
        </p:txBody>
      </p:sp>
      <p:pic>
        <p:nvPicPr>
          <p:cNvPr id="4" name="Picture 3" descr="Logo&#10;&#10;Description automatically generated">
            <a:extLst>
              <a:ext uri="{FF2B5EF4-FFF2-40B4-BE49-F238E27FC236}">
                <a16:creationId xmlns:a16="http://schemas.microsoft.com/office/drawing/2014/main" id="{AA9CE16A-736A-3AF2-44EE-CF7CBCA34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65" y="2691295"/>
            <a:ext cx="4762443" cy="3571833"/>
          </a:xfrm>
          <a:prstGeom prst="rect">
            <a:avLst/>
          </a:prstGeom>
        </p:spPr>
      </p:pic>
      <p:sp>
        <p:nvSpPr>
          <p:cNvPr id="5" name="TextBox 4">
            <a:extLst>
              <a:ext uri="{FF2B5EF4-FFF2-40B4-BE49-F238E27FC236}">
                <a16:creationId xmlns:a16="http://schemas.microsoft.com/office/drawing/2014/main" id="{AC731FF9-8E3C-806D-DA13-6C682F5E09AD}"/>
              </a:ext>
            </a:extLst>
          </p:cNvPr>
          <p:cNvSpPr txBox="1"/>
          <p:nvPr/>
        </p:nvSpPr>
        <p:spPr>
          <a:xfrm>
            <a:off x="268032" y="2828835"/>
            <a:ext cx="3359021" cy="1200329"/>
          </a:xfrm>
          <a:prstGeom prst="rect">
            <a:avLst/>
          </a:prstGeom>
          <a:noFill/>
        </p:spPr>
        <p:txBody>
          <a:bodyPr wrap="square" rtlCol="0">
            <a:spAutoFit/>
          </a:bodyPr>
          <a:lstStyle/>
          <a:p>
            <a:r>
              <a:rPr lang="en-US" sz="3600" dirty="0">
                <a:solidFill>
                  <a:srgbClr val="2C3688"/>
                </a:solidFill>
                <a:latin typeface="Segoe UI" panose="020B0502040204020203" pitchFamily="34" charset="0"/>
                <a:cs typeface="Segoe UI" panose="020B0502040204020203" pitchFamily="34" charset="0"/>
              </a:rPr>
              <a:t>Research</a:t>
            </a:r>
          </a:p>
          <a:p>
            <a:r>
              <a:rPr lang="en-US" sz="3600" dirty="0">
                <a:solidFill>
                  <a:srgbClr val="2C3688"/>
                </a:solidFill>
                <a:latin typeface="Segoe UI" panose="020B0502040204020203" pitchFamily="34" charset="0"/>
                <a:cs typeface="Segoe UI" panose="020B0502040204020203" pitchFamily="34" charset="0"/>
              </a:rPr>
              <a:t>from</a:t>
            </a:r>
          </a:p>
        </p:txBody>
      </p:sp>
      <p:sp>
        <p:nvSpPr>
          <p:cNvPr id="6" name="TextBox 5">
            <a:extLst>
              <a:ext uri="{FF2B5EF4-FFF2-40B4-BE49-F238E27FC236}">
                <a16:creationId xmlns:a16="http://schemas.microsoft.com/office/drawing/2014/main" id="{D77454EB-F7F0-2398-C4DA-2E72D489DDE6}"/>
              </a:ext>
            </a:extLst>
          </p:cNvPr>
          <p:cNvSpPr txBox="1"/>
          <p:nvPr/>
        </p:nvSpPr>
        <p:spPr>
          <a:xfrm>
            <a:off x="3628571" y="2230443"/>
            <a:ext cx="8295397" cy="4493538"/>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latin typeface="Segoe UI" panose="020B0502040204020203" pitchFamily="34" charset="0"/>
                <a:cs typeface="Segoe UI" panose="020B0502040204020203" pitchFamily="34" charset="0"/>
              </a:rPr>
              <a:t>Fewer than 1 in 3 American workers can strongly agree that they’ve received </a:t>
            </a:r>
            <a:r>
              <a:rPr lang="en-US" sz="2400" u="sng" dirty="0">
                <a:latin typeface="Segoe UI" panose="020B0502040204020203" pitchFamily="34" charset="0"/>
                <a:cs typeface="Segoe UI" panose="020B0502040204020203" pitchFamily="34" charset="0"/>
              </a:rPr>
              <a:t>any</a:t>
            </a:r>
            <a:r>
              <a:rPr lang="en-US" sz="2400" dirty="0">
                <a:latin typeface="Segoe UI" panose="020B0502040204020203" pitchFamily="34" charset="0"/>
                <a:cs typeface="Segoe UI" panose="020B0502040204020203" pitchFamily="34" charset="0"/>
              </a:rPr>
              <a:t> praise from a supervisor in the last 7 days.</a:t>
            </a:r>
            <a:br>
              <a:rPr lang="en-US" sz="2400" dirty="0">
                <a:latin typeface="Segoe UI" panose="020B0502040204020203" pitchFamily="34" charset="0"/>
                <a:cs typeface="Segoe UI" panose="020B0502040204020203" pitchFamily="34" charset="0"/>
              </a:rPr>
            </a:br>
            <a:endParaRPr lang="en-US" sz="1000" dirty="0">
              <a:latin typeface="Segoe UI" panose="020B0502040204020203" pitchFamily="34" charset="0"/>
              <a:cs typeface="Segoe UI" panose="020B0502040204020203" pitchFamily="34" charset="0"/>
            </a:endParaRPr>
          </a:p>
          <a:p>
            <a:pPr marL="800100" lvl="1" indent="-342900">
              <a:buFont typeface="Arial" panose="020B0604020202020204" pitchFamily="34" charset="0"/>
              <a:buChar char="•"/>
            </a:pPr>
            <a:r>
              <a:rPr lang="en-US" sz="2400" dirty="0">
                <a:latin typeface="Segoe UI" panose="020B0502040204020203" pitchFamily="34" charset="0"/>
                <a:cs typeface="Segoe UI" panose="020B0502040204020203" pitchFamily="34" charset="0"/>
              </a:rPr>
              <a:t>Variation in response to the Q12 item "In the last seven days, I have received recognition or praise for doing good work" is responsible for a 10% to 20% difference in revenue and productivity.</a:t>
            </a:r>
            <a:br>
              <a:rPr lang="en-US" sz="2400" dirty="0">
                <a:latin typeface="Segoe UI" panose="020B0502040204020203" pitchFamily="34" charset="0"/>
                <a:cs typeface="Segoe UI" panose="020B0502040204020203" pitchFamily="34" charset="0"/>
              </a:rPr>
            </a:br>
            <a:r>
              <a:rPr lang="en-US" sz="1000" dirty="0">
                <a:latin typeface="Segoe UI" panose="020B0502040204020203" pitchFamily="34" charset="0"/>
                <a:cs typeface="Segoe UI" panose="020B0502040204020203" pitchFamily="34" charset="0"/>
              </a:rPr>
              <a:t> </a:t>
            </a:r>
          </a:p>
          <a:p>
            <a:pPr marL="800100" lvl="1" indent="-342900">
              <a:buFont typeface="Arial" panose="020B0604020202020204" pitchFamily="34" charset="0"/>
              <a:buChar char="•"/>
            </a:pPr>
            <a:r>
              <a:rPr lang="en-US" sz="2400" dirty="0">
                <a:latin typeface="Segoe UI" panose="020B0502040204020203" pitchFamily="34" charset="0"/>
                <a:cs typeface="Segoe UI" panose="020B0502040204020203" pitchFamily="34" charset="0"/>
              </a:rPr>
              <a:t>Employees who report that they're not adequately recognized at work are three times more likely to say they'll quit in the next year.</a:t>
            </a:r>
          </a:p>
          <a:p>
            <a:endParaRPr lang="en-US" sz="24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3852123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848AC9-7FCF-AEB4-A91A-463466C14893}"/>
              </a:ext>
            </a:extLst>
          </p:cNvPr>
          <p:cNvSpPr>
            <a:spLocks noGrp="1"/>
          </p:cNvSpPr>
          <p:nvPr>
            <p:ph type="title"/>
          </p:nvPr>
        </p:nvSpPr>
        <p:spPr>
          <a:xfrm>
            <a:off x="561926" y="315077"/>
            <a:ext cx="4368602" cy="1956841"/>
          </a:xfrm>
        </p:spPr>
        <p:txBody>
          <a:bodyPr vert="horz" lIns="91440" tIns="45720" rIns="91440" bIns="45720" rtlCol="0" anchor="b">
            <a:normAutofit/>
          </a:bodyPr>
          <a:lstStyle/>
          <a:p>
            <a:r>
              <a:rPr lang="en-US" sz="5400" dirty="0"/>
              <a:t>Giving Praise</a:t>
            </a:r>
            <a:r>
              <a:rPr lang="en-US" sz="5400" dirty="0">
                <a:solidFill>
                  <a:schemeClr val="tx1"/>
                </a:solidFill>
                <a:latin typeface="+mj-lt"/>
                <a:cs typeface="+mj-cs"/>
              </a:rPr>
              <a:t>	</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0C47E3-30B1-049D-F136-09C5E1D30CB6}"/>
              </a:ext>
            </a:extLst>
          </p:cNvPr>
          <p:cNvSpPr>
            <a:spLocks noGrp="1"/>
          </p:cNvSpPr>
          <p:nvPr>
            <p:ph sz="half" idx="1"/>
          </p:nvPr>
        </p:nvSpPr>
        <p:spPr>
          <a:xfrm>
            <a:off x="469662" y="2748235"/>
            <a:ext cx="4243589" cy="3320668"/>
          </a:xfrm>
        </p:spPr>
        <p:txBody>
          <a:bodyPr vert="horz" lIns="91440" tIns="45720" rIns="91440" bIns="45720" rtlCol="0">
            <a:noAutofit/>
          </a:bodyPr>
          <a:lstStyle/>
          <a:p>
            <a:r>
              <a:rPr lang="en-US" sz="2000" dirty="0"/>
              <a:t>No “best” form </a:t>
            </a:r>
          </a:p>
          <a:p>
            <a:pPr lvl="1"/>
            <a:r>
              <a:rPr lang="en-US" sz="2000" dirty="0"/>
              <a:t>Varies by person</a:t>
            </a:r>
          </a:p>
          <a:p>
            <a:pPr lvl="1"/>
            <a:r>
              <a:rPr lang="en-US" sz="2000" dirty="0"/>
              <a:t>Ask before praising in public</a:t>
            </a:r>
          </a:p>
          <a:p>
            <a:pPr lvl="1"/>
            <a:r>
              <a:rPr lang="en-US" sz="2000" dirty="0"/>
              <a:t>Ask employees what they prefer</a:t>
            </a:r>
          </a:p>
          <a:p>
            <a:r>
              <a:rPr lang="en-US" sz="2000" dirty="0"/>
              <a:t>Must be warranted, sincere, </a:t>
            </a:r>
            <a:br>
              <a:rPr lang="en-US" sz="2000" dirty="0"/>
            </a:br>
            <a:r>
              <a:rPr lang="en-US" sz="2000" dirty="0"/>
              <a:t>and genuine</a:t>
            </a:r>
          </a:p>
          <a:p>
            <a:r>
              <a:rPr lang="en-US" sz="2000" dirty="0"/>
              <a:t>Address the behavior not </a:t>
            </a:r>
            <a:br>
              <a:rPr lang="en-US" sz="2000" dirty="0"/>
            </a:br>
            <a:r>
              <a:rPr lang="en-US" sz="2000" dirty="0"/>
              <a:t>the person</a:t>
            </a:r>
          </a:p>
          <a:p>
            <a:r>
              <a:rPr lang="en-US" sz="2000" dirty="0"/>
              <a:t>Praise individuals and </a:t>
            </a:r>
            <a:br>
              <a:rPr lang="en-US" sz="2000" dirty="0"/>
            </a:br>
            <a:r>
              <a:rPr lang="en-US" sz="2000" dirty="0"/>
              <a:t>the group</a:t>
            </a:r>
          </a:p>
          <a:p>
            <a:r>
              <a:rPr lang="en-US" sz="2000" dirty="0"/>
              <a:t>Start low key at first </a:t>
            </a:r>
          </a:p>
        </p:txBody>
      </p:sp>
      <p:pic>
        <p:nvPicPr>
          <p:cNvPr id="5" name="Picture 4" descr="Colleagues clapping">
            <a:extLst>
              <a:ext uri="{FF2B5EF4-FFF2-40B4-BE49-F238E27FC236}">
                <a16:creationId xmlns:a16="http://schemas.microsoft.com/office/drawing/2014/main" id="{A3CFE647-2259-728F-D2C5-3A2266401AAA}"/>
              </a:ext>
            </a:extLst>
          </p:cNvPr>
          <p:cNvPicPr>
            <a:picLocks noChangeAspect="1"/>
          </p:cNvPicPr>
          <p:nvPr/>
        </p:nvPicPr>
        <p:blipFill rotWithShape="1">
          <a:blip r:embed="rId4">
            <a:extLst>
              <a:ext uri="{28A0092B-C50C-407E-A947-70E740481C1C}">
                <a14:useLocalDpi xmlns:a14="http://schemas.microsoft.com/office/drawing/2010/main" val="0"/>
              </a:ext>
            </a:extLst>
          </a:blip>
          <a:srcRect l="16322" r="1672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ustDataLst>
      <p:tags r:id="rId1"/>
    </p:custDataLst>
    <p:extLst>
      <p:ext uri="{BB962C8B-B14F-4D97-AF65-F5344CB8AC3E}">
        <p14:creationId xmlns:p14="http://schemas.microsoft.com/office/powerpoint/2010/main" val="1952750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848AC9-7FCF-AEB4-A91A-463466C14893}"/>
              </a:ext>
            </a:extLst>
          </p:cNvPr>
          <p:cNvSpPr>
            <a:spLocks noGrp="1"/>
          </p:cNvSpPr>
          <p:nvPr>
            <p:ph type="title"/>
          </p:nvPr>
        </p:nvSpPr>
        <p:spPr>
          <a:xfrm>
            <a:off x="640080" y="5002155"/>
            <a:ext cx="3418990" cy="1412119"/>
          </a:xfrm>
        </p:spPr>
        <p:txBody>
          <a:bodyPr vert="horz" lIns="91440" tIns="45720" rIns="91440" bIns="45720" rtlCol="0" anchor="ctr">
            <a:normAutofit fontScale="90000"/>
          </a:bodyPr>
          <a:lstStyle/>
          <a:p>
            <a:r>
              <a:rPr lang="en-US" sz="4800" dirty="0"/>
              <a:t>Authentic Leadership</a:t>
            </a:r>
            <a:r>
              <a:rPr lang="en-US" sz="4800" dirty="0">
                <a:latin typeface="+mj-lt"/>
                <a:cs typeface="+mj-cs"/>
              </a:rPr>
              <a:t>	</a:t>
            </a:r>
          </a:p>
        </p:txBody>
      </p:sp>
      <p:pic>
        <p:nvPicPr>
          <p:cNvPr id="5" name="Picture 4" descr="Yellow umbrella in a sea of many black umbrellas">
            <a:extLst>
              <a:ext uri="{FF2B5EF4-FFF2-40B4-BE49-F238E27FC236}">
                <a16:creationId xmlns:a16="http://schemas.microsoft.com/office/drawing/2014/main" id="{AFE182A9-81C0-7CCF-22DB-9BDF81FA1EF9}"/>
              </a:ext>
            </a:extLst>
          </p:cNvPr>
          <p:cNvPicPr>
            <a:picLocks noChangeAspect="1"/>
          </p:cNvPicPr>
          <p:nvPr/>
        </p:nvPicPr>
        <p:blipFill rotWithShape="1">
          <a:blip r:embed="rId4">
            <a:extLst>
              <a:ext uri="{28A0092B-C50C-407E-A947-70E740481C1C}">
                <a14:useLocalDpi xmlns:a14="http://schemas.microsoft.com/office/drawing/2010/main" val="0"/>
              </a:ext>
            </a:extLst>
          </a:blip>
          <a:srcRect t="17629" b="15903"/>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0C47E3-30B1-049D-F136-09C5E1D30CB6}"/>
              </a:ext>
            </a:extLst>
          </p:cNvPr>
          <p:cNvSpPr>
            <a:spLocks noGrp="1"/>
          </p:cNvSpPr>
          <p:nvPr>
            <p:ph sz="half" idx="1"/>
          </p:nvPr>
        </p:nvSpPr>
        <p:spPr>
          <a:xfrm>
            <a:off x="4654294" y="4777739"/>
            <a:ext cx="6897626" cy="1399223"/>
          </a:xfrm>
        </p:spPr>
        <p:txBody>
          <a:bodyPr vert="horz" lIns="91440" tIns="45720" rIns="91440" bIns="45720" rtlCol="0" anchor="ctr">
            <a:normAutofit/>
          </a:bodyPr>
          <a:lstStyle/>
          <a:p>
            <a:pPr>
              <a:buClr>
                <a:srgbClr val="2C3688"/>
              </a:buClr>
            </a:pPr>
            <a:r>
              <a:rPr lang="en-US" sz="2200" dirty="0"/>
              <a:t>Do you care? </a:t>
            </a:r>
          </a:p>
          <a:p>
            <a:pPr>
              <a:buClr>
                <a:srgbClr val="2C3688"/>
              </a:buClr>
            </a:pPr>
            <a:r>
              <a:rPr lang="en-US" sz="2200" dirty="0"/>
              <a:t>Can I trust you? </a:t>
            </a:r>
          </a:p>
        </p:txBody>
      </p:sp>
    </p:spTree>
    <p:custDataLst>
      <p:tags r:id="rId1"/>
    </p:custDataLst>
    <p:extLst>
      <p:ext uri="{BB962C8B-B14F-4D97-AF65-F5344CB8AC3E}">
        <p14:creationId xmlns:p14="http://schemas.microsoft.com/office/powerpoint/2010/main" val="541094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795BE-BF2A-C924-8B89-1856BA75F51B}"/>
              </a:ext>
            </a:extLst>
          </p:cNvPr>
          <p:cNvSpPr txBox="1">
            <a:spLocks/>
          </p:cNvSpPr>
          <p:nvPr/>
        </p:nvSpPr>
        <p:spPr>
          <a:xfrm>
            <a:off x="411377" y="4373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2C3688"/>
                </a:solidFill>
                <a:latin typeface="Segoe UI" panose="020B0502040204020203" pitchFamily="34" charset="0"/>
                <a:ea typeface="+mj-ea"/>
                <a:cs typeface="Segoe UI" panose="020B0502040204020203" pitchFamily="34" charset="0"/>
              </a:defRPr>
            </a:lvl1pPr>
          </a:lstStyle>
          <a:p>
            <a:r>
              <a:rPr lang="en-US" dirty="0"/>
              <a:t>Schein’s Levels of Culture</a:t>
            </a:r>
          </a:p>
        </p:txBody>
      </p:sp>
      <p:pic>
        <p:nvPicPr>
          <p:cNvPr id="6" name="Picture 5">
            <a:extLst>
              <a:ext uri="{FF2B5EF4-FFF2-40B4-BE49-F238E27FC236}">
                <a16:creationId xmlns:a16="http://schemas.microsoft.com/office/drawing/2014/main" id="{264051AF-261D-1D62-A629-E297D06C1690}"/>
              </a:ext>
            </a:extLst>
          </p:cNvPr>
          <p:cNvPicPr>
            <a:picLocks noChangeAspect="1"/>
          </p:cNvPicPr>
          <p:nvPr/>
        </p:nvPicPr>
        <p:blipFill>
          <a:blip r:embed="rId4"/>
          <a:stretch>
            <a:fillRect/>
          </a:stretch>
        </p:blipFill>
        <p:spPr>
          <a:xfrm>
            <a:off x="411377" y="1762882"/>
            <a:ext cx="10926700" cy="4906060"/>
          </a:xfrm>
          <a:prstGeom prst="rect">
            <a:avLst/>
          </a:prstGeom>
        </p:spPr>
      </p:pic>
    </p:spTree>
    <p:custDataLst>
      <p:tags r:id="rId1"/>
    </p:custDataLst>
    <p:extLst>
      <p:ext uri="{BB962C8B-B14F-4D97-AF65-F5344CB8AC3E}">
        <p14:creationId xmlns:p14="http://schemas.microsoft.com/office/powerpoint/2010/main" val="4273816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6D45-1BFE-EC8D-7CB6-1E6D7D7E0DA2}"/>
              </a:ext>
            </a:extLst>
          </p:cNvPr>
          <p:cNvSpPr>
            <a:spLocks noGrp="1"/>
          </p:cNvSpPr>
          <p:nvPr>
            <p:ph type="title"/>
          </p:nvPr>
        </p:nvSpPr>
        <p:spPr/>
        <p:txBody>
          <a:bodyPr/>
          <a:lstStyle/>
          <a:p>
            <a:r>
              <a:rPr lang="en-US" dirty="0"/>
              <a:t>Authentic Leadership</a:t>
            </a:r>
          </a:p>
        </p:txBody>
      </p:sp>
      <p:sp>
        <p:nvSpPr>
          <p:cNvPr id="3" name="Content Placeholder 2">
            <a:extLst>
              <a:ext uri="{FF2B5EF4-FFF2-40B4-BE49-F238E27FC236}">
                <a16:creationId xmlns:a16="http://schemas.microsoft.com/office/drawing/2014/main" id="{CD52E737-42A2-D1B0-DAAA-9DD4EF3AC995}"/>
              </a:ext>
            </a:extLst>
          </p:cNvPr>
          <p:cNvSpPr>
            <a:spLocks noGrp="1"/>
          </p:cNvSpPr>
          <p:nvPr>
            <p:ph sz="half" idx="1"/>
          </p:nvPr>
        </p:nvSpPr>
        <p:spPr/>
        <p:txBody>
          <a:bodyPr/>
          <a:lstStyle/>
          <a:p>
            <a:pPr marL="514350" indent="-514350">
              <a:buFont typeface="+mj-lt"/>
              <a:buAutoNum type="arabicPeriod"/>
            </a:pPr>
            <a:r>
              <a:rPr lang="en-US" dirty="0"/>
              <a:t>Self-Awareness</a:t>
            </a:r>
          </a:p>
          <a:p>
            <a:pPr marL="514350" indent="-514350">
              <a:buFont typeface="+mj-lt"/>
              <a:buAutoNum type="arabicPeriod"/>
            </a:pPr>
            <a:r>
              <a:rPr lang="en-US" dirty="0"/>
              <a:t>Balanced Processing</a:t>
            </a:r>
          </a:p>
          <a:p>
            <a:pPr marL="514350" indent="-514350">
              <a:buFont typeface="+mj-lt"/>
              <a:buAutoNum type="arabicPeriod"/>
            </a:pPr>
            <a:r>
              <a:rPr lang="en-US" dirty="0"/>
              <a:t>Relational Transparency</a:t>
            </a:r>
          </a:p>
          <a:p>
            <a:pPr marL="514350" indent="-514350">
              <a:buFont typeface="+mj-lt"/>
              <a:buAutoNum type="arabicPeriod"/>
            </a:pPr>
            <a:r>
              <a:rPr lang="en-US" dirty="0"/>
              <a:t>Internalized Moral Perspective</a:t>
            </a:r>
          </a:p>
          <a:p>
            <a:pPr marL="457200" lvl="1" indent="0">
              <a:buNone/>
            </a:pPr>
            <a:endParaRPr lang="en-US" dirty="0"/>
          </a:p>
        </p:txBody>
      </p:sp>
      <p:pic>
        <p:nvPicPr>
          <p:cNvPr id="6" name="Content Placeholder 5" descr="Hands holding each other">
            <a:extLst>
              <a:ext uri="{FF2B5EF4-FFF2-40B4-BE49-F238E27FC236}">
                <a16:creationId xmlns:a16="http://schemas.microsoft.com/office/drawing/2014/main" id="{62FE7160-DCB8-E677-B049-8B6E90BFF2E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4094"/>
            <a:ext cx="5181600" cy="3454400"/>
          </a:xfrm>
        </p:spPr>
      </p:pic>
    </p:spTree>
    <p:extLst>
      <p:ext uri="{BB962C8B-B14F-4D97-AF65-F5344CB8AC3E}">
        <p14:creationId xmlns:p14="http://schemas.microsoft.com/office/powerpoint/2010/main" val="2933450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6D8C-784B-3659-2FED-7A79B98859D6}"/>
              </a:ext>
            </a:extLst>
          </p:cNvPr>
          <p:cNvSpPr>
            <a:spLocks noGrp="1"/>
          </p:cNvSpPr>
          <p:nvPr>
            <p:ph type="title"/>
          </p:nvPr>
        </p:nvSpPr>
        <p:spPr/>
        <p:txBody>
          <a:bodyPr/>
          <a:lstStyle/>
          <a:p>
            <a:r>
              <a:rPr lang="en-US" dirty="0"/>
              <a:t>Authentic Leadership</a:t>
            </a:r>
          </a:p>
        </p:txBody>
      </p:sp>
      <p:sp>
        <p:nvSpPr>
          <p:cNvPr id="3" name="Content Placeholder 2">
            <a:extLst>
              <a:ext uri="{FF2B5EF4-FFF2-40B4-BE49-F238E27FC236}">
                <a16:creationId xmlns:a16="http://schemas.microsoft.com/office/drawing/2014/main" id="{E4257014-B5B7-E0C1-00A3-0FE34B0E93D2}"/>
              </a:ext>
            </a:extLst>
          </p:cNvPr>
          <p:cNvSpPr>
            <a:spLocks noGrp="1"/>
          </p:cNvSpPr>
          <p:nvPr>
            <p:ph sz="half" idx="1"/>
          </p:nvPr>
        </p:nvSpPr>
        <p:spPr/>
        <p:txBody>
          <a:bodyPr>
            <a:normAutofit lnSpcReduction="10000"/>
          </a:bodyPr>
          <a:lstStyle/>
          <a:p>
            <a:r>
              <a:rPr lang="en-US" dirty="0"/>
              <a:t>Self Awareness</a:t>
            </a:r>
          </a:p>
          <a:p>
            <a:pPr lvl="1"/>
            <a:r>
              <a:rPr lang="en-US" dirty="0"/>
              <a:t>Use journaling/self-narratives to know yourself better</a:t>
            </a:r>
          </a:p>
          <a:p>
            <a:pPr lvl="1"/>
            <a:r>
              <a:rPr lang="en-US" dirty="0"/>
              <a:t>Seek feedback from others including direct reports</a:t>
            </a:r>
          </a:p>
          <a:p>
            <a:pPr lvl="1"/>
            <a:r>
              <a:rPr lang="en-US" dirty="0"/>
              <a:t>Understand how others view you</a:t>
            </a:r>
          </a:p>
          <a:p>
            <a:pPr lvl="1"/>
            <a:r>
              <a:rPr lang="en-US" dirty="0"/>
              <a:t>Show understanding of how your actions impact others</a:t>
            </a:r>
          </a:p>
          <a:p>
            <a:pPr lvl="1"/>
            <a:r>
              <a:rPr lang="en-US" dirty="0"/>
              <a:t>Solicit candid feedback from employees on how you handle safety issues</a:t>
            </a:r>
          </a:p>
          <a:p>
            <a:pPr marL="457200" lvl="1" indent="0">
              <a:buNone/>
            </a:pPr>
            <a:endParaRPr lang="en-US" dirty="0"/>
          </a:p>
        </p:txBody>
      </p:sp>
      <p:pic>
        <p:nvPicPr>
          <p:cNvPr id="6" name="Content Placeholder 5" descr="Woman signing contract">
            <a:extLst>
              <a:ext uri="{FF2B5EF4-FFF2-40B4-BE49-F238E27FC236}">
                <a16:creationId xmlns:a16="http://schemas.microsoft.com/office/drawing/2014/main" id="{3D0DF57D-9B61-A705-D7C3-7CBB9AF0C72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4516"/>
            <a:ext cx="5181600" cy="3453556"/>
          </a:xfrm>
        </p:spPr>
      </p:pic>
    </p:spTree>
    <p:extLst>
      <p:ext uri="{BB962C8B-B14F-4D97-AF65-F5344CB8AC3E}">
        <p14:creationId xmlns:p14="http://schemas.microsoft.com/office/powerpoint/2010/main" val="353577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E6E36-46F2-FFB6-B487-3C1830A0C458}"/>
              </a:ext>
            </a:extLst>
          </p:cNvPr>
          <p:cNvSpPr>
            <a:spLocks noGrp="1"/>
          </p:cNvSpPr>
          <p:nvPr>
            <p:ph type="title"/>
          </p:nvPr>
        </p:nvSpPr>
        <p:spPr/>
        <p:txBody>
          <a:bodyPr/>
          <a:lstStyle/>
          <a:p>
            <a:r>
              <a:rPr lang="en-US" dirty="0"/>
              <a:t>Authentic Leadership</a:t>
            </a:r>
          </a:p>
        </p:txBody>
      </p:sp>
      <p:sp>
        <p:nvSpPr>
          <p:cNvPr id="3" name="Content Placeholder 2">
            <a:extLst>
              <a:ext uri="{FF2B5EF4-FFF2-40B4-BE49-F238E27FC236}">
                <a16:creationId xmlns:a16="http://schemas.microsoft.com/office/drawing/2014/main" id="{36EB45C7-2B2C-8CF5-5DDA-D26A603DEB33}"/>
              </a:ext>
            </a:extLst>
          </p:cNvPr>
          <p:cNvSpPr>
            <a:spLocks noGrp="1"/>
          </p:cNvSpPr>
          <p:nvPr>
            <p:ph sz="half" idx="1"/>
          </p:nvPr>
        </p:nvSpPr>
        <p:spPr/>
        <p:txBody>
          <a:bodyPr/>
          <a:lstStyle/>
          <a:p>
            <a:r>
              <a:rPr lang="en-US" dirty="0"/>
              <a:t>Balanced Processing</a:t>
            </a:r>
          </a:p>
          <a:p>
            <a:pPr lvl="1"/>
            <a:r>
              <a:rPr lang="en-US" dirty="0"/>
              <a:t>Solicit views that differ from your beliefs</a:t>
            </a:r>
          </a:p>
          <a:p>
            <a:pPr lvl="1"/>
            <a:r>
              <a:rPr lang="en-US" dirty="0"/>
              <a:t>Carefully analyze data </a:t>
            </a:r>
          </a:p>
          <a:p>
            <a:pPr lvl="1"/>
            <a:r>
              <a:rPr lang="en-US" dirty="0"/>
              <a:t>Listen to others before a decision is made</a:t>
            </a:r>
          </a:p>
          <a:p>
            <a:pPr lvl="1"/>
            <a:r>
              <a:rPr lang="en-US" dirty="0"/>
              <a:t>Look for safety incident causes rather than guilty employees. </a:t>
            </a:r>
          </a:p>
        </p:txBody>
      </p:sp>
      <p:pic>
        <p:nvPicPr>
          <p:cNvPr id="8" name="Content Placeholder 7" descr="A gold and silver sphere balancing on a platform">
            <a:extLst>
              <a:ext uri="{FF2B5EF4-FFF2-40B4-BE49-F238E27FC236}">
                <a16:creationId xmlns:a16="http://schemas.microsoft.com/office/drawing/2014/main" id="{45F50DDE-7C6A-55A5-6ACD-50958E15EC0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1854223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2B47A-324E-5934-76D3-2E867A946259}"/>
              </a:ext>
            </a:extLst>
          </p:cNvPr>
          <p:cNvSpPr>
            <a:spLocks noGrp="1"/>
          </p:cNvSpPr>
          <p:nvPr>
            <p:ph type="title"/>
          </p:nvPr>
        </p:nvSpPr>
        <p:spPr/>
        <p:txBody>
          <a:bodyPr/>
          <a:lstStyle/>
          <a:p>
            <a:r>
              <a:rPr lang="en-US" dirty="0"/>
              <a:t>Authentic Leadership</a:t>
            </a:r>
          </a:p>
        </p:txBody>
      </p:sp>
      <p:sp>
        <p:nvSpPr>
          <p:cNvPr id="3" name="Content Placeholder 2">
            <a:extLst>
              <a:ext uri="{FF2B5EF4-FFF2-40B4-BE49-F238E27FC236}">
                <a16:creationId xmlns:a16="http://schemas.microsoft.com/office/drawing/2014/main" id="{0EE78467-F7EB-C59B-823B-F48B09CA7080}"/>
              </a:ext>
            </a:extLst>
          </p:cNvPr>
          <p:cNvSpPr>
            <a:spLocks noGrp="1"/>
          </p:cNvSpPr>
          <p:nvPr>
            <p:ph sz="half" idx="1"/>
          </p:nvPr>
        </p:nvSpPr>
        <p:spPr/>
        <p:txBody>
          <a:bodyPr>
            <a:normAutofit lnSpcReduction="10000"/>
          </a:bodyPr>
          <a:lstStyle/>
          <a:p>
            <a:r>
              <a:rPr lang="en-US" dirty="0"/>
              <a:t>Relational Transparency</a:t>
            </a:r>
          </a:p>
          <a:p>
            <a:pPr lvl="1"/>
            <a:r>
              <a:rPr lang="en-US" dirty="0"/>
              <a:t>Say what you mean and mean what you say</a:t>
            </a:r>
          </a:p>
          <a:p>
            <a:pPr lvl="1"/>
            <a:r>
              <a:rPr lang="en-US" dirty="0"/>
              <a:t>Admit your mistakes</a:t>
            </a:r>
          </a:p>
          <a:p>
            <a:pPr lvl="1"/>
            <a:r>
              <a:rPr lang="en-US" dirty="0"/>
              <a:t>Encourage others to speak their mind</a:t>
            </a:r>
          </a:p>
          <a:p>
            <a:pPr lvl="1"/>
            <a:r>
              <a:rPr lang="en-US" dirty="0"/>
              <a:t>Tell the truth even when it’s hard. </a:t>
            </a:r>
          </a:p>
          <a:p>
            <a:pPr lvl="1"/>
            <a:r>
              <a:rPr lang="en-US" dirty="0"/>
              <a:t>Avoid hiding your true emotions. </a:t>
            </a:r>
          </a:p>
          <a:p>
            <a:pPr lvl="1"/>
            <a:r>
              <a:rPr lang="en-US" dirty="0"/>
              <a:t>Provide candid and constructive feedback and allow employees to explain their behavior. </a:t>
            </a:r>
          </a:p>
        </p:txBody>
      </p:sp>
      <p:pic>
        <p:nvPicPr>
          <p:cNvPr id="6" name="Content Placeholder 5" descr="People in a meeting">
            <a:extLst>
              <a:ext uri="{FF2B5EF4-FFF2-40B4-BE49-F238E27FC236}">
                <a16:creationId xmlns:a16="http://schemas.microsoft.com/office/drawing/2014/main" id="{A513BCAB-0047-F4D3-4188-31BBF2D1635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3937"/>
            <a:ext cx="5181600" cy="3454714"/>
          </a:xfrm>
        </p:spPr>
      </p:pic>
    </p:spTree>
    <p:extLst>
      <p:ext uri="{BB962C8B-B14F-4D97-AF65-F5344CB8AC3E}">
        <p14:creationId xmlns:p14="http://schemas.microsoft.com/office/powerpoint/2010/main" val="3976525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890C-9497-F3D1-1E3F-64EE9694233B}"/>
              </a:ext>
            </a:extLst>
          </p:cNvPr>
          <p:cNvSpPr>
            <a:spLocks noGrp="1"/>
          </p:cNvSpPr>
          <p:nvPr>
            <p:ph type="title"/>
          </p:nvPr>
        </p:nvSpPr>
        <p:spPr/>
        <p:txBody>
          <a:bodyPr/>
          <a:lstStyle/>
          <a:p>
            <a:r>
              <a:rPr lang="en-US" dirty="0"/>
              <a:t>Authentic Leadership</a:t>
            </a:r>
          </a:p>
        </p:txBody>
      </p:sp>
      <p:sp>
        <p:nvSpPr>
          <p:cNvPr id="3" name="Content Placeholder 2">
            <a:extLst>
              <a:ext uri="{FF2B5EF4-FFF2-40B4-BE49-F238E27FC236}">
                <a16:creationId xmlns:a16="http://schemas.microsoft.com/office/drawing/2014/main" id="{DEF33800-5B30-7C0A-656C-EDD3C41B727D}"/>
              </a:ext>
            </a:extLst>
          </p:cNvPr>
          <p:cNvSpPr>
            <a:spLocks noGrp="1"/>
          </p:cNvSpPr>
          <p:nvPr>
            <p:ph sz="half" idx="1"/>
          </p:nvPr>
        </p:nvSpPr>
        <p:spPr/>
        <p:txBody>
          <a:bodyPr/>
          <a:lstStyle/>
          <a:p>
            <a:r>
              <a:rPr lang="en-US" dirty="0"/>
              <a:t>Internalized Moral Perspective</a:t>
            </a:r>
          </a:p>
          <a:p>
            <a:pPr lvl="1"/>
            <a:r>
              <a:rPr lang="en-US" dirty="0"/>
              <a:t>Show integrity</a:t>
            </a:r>
          </a:p>
          <a:p>
            <a:pPr lvl="1"/>
            <a:r>
              <a:rPr lang="en-US" dirty="0"/>
              <a:t>Make decisions that align with your core values and high ethical standards.</a:t>
            </a:r>
          </a:p>
          <a:p>
            <a:pPr lvl="1"/>
            <a:r>
              <a:rPr lang="en-US" dirty="0"/>
              <a:t>Encourage others to define their core values. </a:t>
            </a:r>
          </a:p>
          <a:p>
            <a:pPr lvl="1"/>
            <a:r>
              <a:rPr lang="en-US" dirty="0"/>
              <a:t>Prioritize employee safety over production even when personal objectives conflict with the decision. </a:t>
            </a:r>
          </a:p>
          <a:p>
            <a:pPr lvl="1"/>
            <a:endParaRPr lang="en-US" dirty="0"/>
          </a:p>
        </p:txBody>
      </p:sp>
      <p:pic>
        <p:nvPicPr>
          <p:cNvPr id="6" name="Content Placeholder 5" descr="Businesswomen listening in a meeting">
            <a:extLst>
              <a:ext uri="{FF2B5EF4-FFF2-40B4-BE49-F238E27FC236}">
                <a16:creationId xmlns:a16="http://schemas.microsoft.com/office/drawing/2014/main" id="{2B1CF2FC-F12D-EF95-3557-B442536E799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274516"/>
            <a:ext cx="5181600" cy="3453556"/>
          </a:xfrm>
        </p:spPr>
      </p:pic>
    </p:spTree>
    <p:extLst>
      <p:ext uri="{BB962C8B-B14F-4D97-AF65-F5344CB8AC3E}">
        <p14:creationId xmlns:p14="http://schemas.microsoft.com/office/powerpoint/2010/main" val="2467285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687CC36-E0F6-8138-5AC9-F060FCAD7854}"/>
              </a:ext>
            </a:extLst>
          </p:cNvPr>
          <p:cNvPicPr>
            <a:picLocks noChangeAspect="1"/>
          </p:cNvPicPr>
          <p:nvPr/>
        </p:nvPicPr>
        <p:blipFill>
          <a:blip r:embed="rId4"/>
          <a:stretch>
            <a:fillRect/>
          </a:stretch>
        </p:blipFill>
        <p:spPr>
          <a:xfrm>
            <a:off x="2460772" y="457200"/>
            <a:ext cx="7270456" cy="5943600"/>
          </a:xfrm>
          <a:prstGeom prst="rect">
            <a:avLst/>
          </a:prstGeom>
        </p:spPr>
      </p:pic>
    </p:spTree>
    <p:custDataLst>
      <p:tags r:id="rId1"/>
    </p:custDataLst>
    <p:extLst>
      <p:ext uri="{BB962C8B-B14F-4D97-AF65-F5344CB8AC3E}">
        <p14:creationId xmlns:p14="http://schemas.microsoft.com/office/powerpoint/2010/main" val="2327721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lack background with hexagons and white text&#10;&#10;Description automatically generated">
            <a:extLst>
              <a:ext uri="{FF2B5EF4-FFF2-40B4-BE49-F238E27FC236}">
                <a16:creationId xmlns:a16="http://schemas.microsoft.com/office/drawing/2014/main" id="{A3E3A89F-9D98-FFBC-1217-6A52850EBB19}"/>
              </a:ext>
            </a:extLst>
          </p:cNvPr>
          <p:cNvPicPr>
            <a:picLocks noChangeAspect="1"/>
          </p:cNvPicPr>
          <p:nvPr/>
        </p:nvPicPr>
        <p:blipFill rotWithShape="1">
          <a:blip r:embed="rId4"/>
          <a:srcRect l="889" r="-1" b="-1"/>
          <a:stretch/>
        </p:blipFill>
        <p:spPr>
          <a:xfrm>
            <a:off x="20" y="1"/>
            <a:ext cx="12191979" cy="6858000"/>
          </a:xfrm>
          <a:prstGeom prst="rect">
            <a:avLst/>
          </a:prstGeom>
        </p:spPr>
      </p:pic>
      <p:grpSp>
        <p:nvGrpSpPr>
          <p:cNvPr id="11" name="Group 10">
            <a:extLst>
              <a:ext uri="{FF2B5EF4-FFF2-40B4-BE49-F238E27FC236}">
                <a16:creationId xmlns:a16="http://schemas.microsoft.com/office/drawing/2014/main" id="{D4D7444E-8572-6DFD-CB75-0984238C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01C89D56-574B-DBE6-E414-A886D4CD9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808B29-2E24-7E95-6543-9B0B82179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8463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795BE-BF2A-C924-8B89-1856BA75F51B}"/>
              </a:ext>
            </a:extLst>
          </p:cNvPr>
          <p:cNvSpPr txBox="1">
            <a:spLocks/>
          </p:cNvSpPr>
          <p:nvPr/>
        </p:nvSpPr>
        <p:spPr>
          <a:xfrm>
            <a:off x="527958" y="6829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2C3688"/>
                </a:solidFill>
                <a:latin typeface="Segoe UI" panose="020B0502040204020203" pitchFamily="34" charset="0"/>
                <a:ea typeface="+mj-ea"/>
                <a:cs typeface="Segoe UI" panose="020B0502040204020203" pitchFamily="34" charset="0"/>
              </a:defRPr>
            </a:lvl1pPr>
          </a:lstStyle>
          <a:p>
            <a:r>
              <a:rPr lang="en-US" dirty="0"/>
              <a:t>Values</a:t>
            </a:r>
          </a:p>
        </p:txBody>
      </p:sp>
      <p:sp>
        <p:nvSpPr>
          <p:cNvPr id="4" name="TextBox 3">
            <a:extLst>
              <a:ext uri="{FF2B5EF4-FFF2-40B4-BE49-F238E27FC236}">
                <a16:creationId xmlns:a16="http://schemas.microsoft.com/office/drawing/2014/main" id="{59FA9930-D9EA-32C3-DFA9-2138BB49CCAE}"/>
              </a:ext>
            </a:extLst>
          </p:cNvPr>
          <p:cNvSpPr txBox="1"/>
          <p:nvPr/>
        </p:nvSpPr>
        <p:spPr>
          <a:xfrm>
            <a:off x="527958" y="2008554"/>
            <a:ext cx="9858688" cy="4678204"/>
          </a:xfrm>
          <a:prstGeom prst="rect">
            <a:avLst/>
          </a:prstGeom>
          <a:noFill/>
        </p:spPr>
        <p:txBody>
          <a:bodyPr wrap="square" rtlCol="0">
            <a:spAutoFit/>
          </a:bodyPr>
          <a:lstStyle/>
          <a:p>
            <a:r>
              <a:rPr lang="en-US" sz="3200" dirty="0">
                <a:latin typeface="Segoe UI" panose="020B0502040204020203" pitchFamily="34" charset="0"/>
                <a:cs typeface="Segoe UI" panose="020B0502040204020203" pitchFamily="34" charset="0"/>
              </a:rPr>
              <a:t>“Management commitment provides the motivating force and the resources for organizing and controlling activities within an organization. In an effective program, management regards workers’ safety and health as a fundamental </a:t>
            </a:r>
            <a:r>
              <a:rPr lang="en-US" sz="3200" b="1" dirty="0">
                <a:solidFill>
                  <a:srgbClr val="2C3688"/>
                </a:solidFill>
                <a:latin typeface="Segoe UI" panose="020B0502040204020203" pitchFamily="34" charset="0"/>
                <a:cs typeface="Segoe UI" panose="020B0502040204020203" pitchFamily="34" charset="0"/>
              </a:rPr>
              <a:t>VALUE</a:t>
            </a:r>
            <a:r>
              <a:rPr lang="en-US" sz="3200" dirty="0">
                <a:latin typeface="Segoe UI" panose="020B0502040204020203" pitchFamily="34" charset="0"/>
                <a:cs typeface="Segoe UI" panose="020B0502040204020203" pitchFamily="34" charset="0"/>
              </a:rPr>
              <a:t> of the organization and applies its commitment to safety and health </a:t>
            </a:r>
            <a:r>
              <a:rPr lang="en-US" sz="3200" b="1" dirty="0">
                <a:solidFill>
                  <a:srgbClr val="2C3688"/>
                </a:solidFill>
                <a:latin typeface="Segoe UI" panose="020B0502040204020203" pitchFamily="34" charset="0"/>
                <a:cs typeface="Segoe UI" panose="020B0502040204020203" pitchFamily="34" charset="0"/>
              </a:rPr>
              <a:t>WITH AS MUCH VIGOR </a:t>
            </a:r>
            <a:r>
              <a:rPr lang="en-US" sz="3200" dirty="0">
                <a:latin typeface="Segoe UI" panose="020B0502040204020203" pitchFamily="34" charset="0"/>
                <a:cs typeface="Segoe UI" panose="020B0502040204020203" pitchFamily="34" charset="0"/>
              </a:rPr>
              <a:t>as to other organizational purposes.” </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 OSHA Safety and Health Program Management Guidelines</a:t>
            </a:r>
          </a:p>
        </p:txBody>
      </p:sp>
    </p:spTree>
    <p:custDataLst>
      <p:tags r:id="rId1"/>
    </p:custDataLst>
    <p:extLst>
      <p:ext uri="{BB962C8B-B14F-4D97-AF65-F5344CB8AC3E}">
        <p14:creationId xmlns:p14="http://schemas.microsoft.com/office/powerpoint/2010/main" val="3480946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C0100-6F74-F1DD-2CDB-6046369E20C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Leadership Walks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3513A5-5BA3-F7A3-850A-934D902FDB42}"/>
              </a:ext>
            </a:extLst>
          </p:cNvPr>
          <p:cNvSpPr txBox="1"/>
          <p:nvPr/>
        </p:nvSpPr>
        <p:spPr>
          <a:xfrm>
            <a:off x="95417" y="2755068"/>
            <a:ext cx="5748792" cy="4035345"/>
          </a:xfrm>
          <a:prstGeom prst="rect">
            <a:avLst/>
          </a:prstGeom>
        </p:spPr>
        <p:txBody>
          <a:bodyPr vert="horz" lIns="91440" tIns="45720" rIns="91440" bIns="45720" rtlCol="0">
            <a:normAutofit fontScale="85000" lnSpcReduction="20000"/>
          </a:bodyPr>
          <a:lstStyle/>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2300" b="1" i="0" u="none" strike="noStrike" cap="none" spc="0" normalizeH="0" baseline="0" noProof="0" dirty="0">
                <a:ln>
                  <a:noFill/>
                </a:ln>
                <a:effectLst/>
                <a:uLnTx/>
                <a:uFillTx/>
                <a:latin typeface="Segoe UI" panose="020B0502040204020203" pitchFamily="34" charset="0"/>
                <a:cs typeface="Segoe UI" panose="020B0502040204020203" pitchFamily="34" charset="0"/>
              </a:rPr>
              <a:t>Be a problem finder</a:t>
            </a:r>
          </a:p>
          <a:p>
            <a:pPr marL="685800" marR="0" lvl="1" indent="-228600" fontAlgn="auto">
              <a:lnSpc>
                <a:spcPct val="90000"/>
              </a:lnSpc>
              <a:spcBef>
                <a:spcPts val="500"/>
              </a:spcBef>
              <a:spcAft>
                <a:spcPts val="0"/>
              </a:spcAft>
              <a:buClrTx/>
              <a:buSzTx/>
              <a:buFont typeface="Arial" panose="020B0604020202020204" pitchFamily="34" charset="0"/>
              <a:buChar char="•"/>
              <a:tabLst/>
              <a:defRPr/>
            </a:pPr>
            <a:r>
              <a:rPr kumimoji="0" lang="en-US" sz="2300" b="0" i="0" u="none" strike="noStrike" cap="none" spc="0" normalizeH="0" baseline="0" noProof="0" dirty="0">
                <a:ln>
                  <a:noFill/>
                </a:ln>
                <a:effectLst/>
                <a:uLnTx/>
                <a:uFillTx/>
                <a:latin typeface="Segoe UI" panose="020B0502040204020203" pitchFamily="34" charset="0"/>
                <a:cs typeface="Segoe UI" panose="020B0502040204020203" pitchFamily="34" charset="0"/>
              </a:rPr>
              <a:t>Identify hidden hazards</a:t>
            </a:r>
          </a:p>
          <a:p>
            <a:pPr marL="685800" marR="0" lvl="1" indent="-228600" fontAlgn="auto">
              <a:lnSpc>
                <a:spcPct val="90000"/>
              </a:lnSpc>
              <a:spcBef>
                <a:spcPts val="500"/>
              </a:spcBef>
              <a:spcAft>
                <a:spcPts val="0"/>
              </a:spcAft>
              <a:buClrTx/>
              <a:buSzTx/>
              <a:buFont typeface="Arial" panose="020B0604020202020204" pitchFamily="34" charset="0"/>
              <a:buChar char="•"/>
              <a:tabLst/>
              <a:defRPr/>
            </a:pPr>
            <a:r>
              <a:rPr kumimoji="0" lang="en-US" sz="2300" b="0" i="0" u="none" strike="noStrike" cap="none" spc="0" normalizeH="0" baseline="0" noProof="0" dirty="0">
                <a:ln>
                  <a:noFill/>
                </a:ln>
                <a:effectLst/>
                <a:uLnTx/>
                <a:uFillTx/>
                <a:latin typeface="Segoe UI" panose="020B0502040204020203" pitchFamily="34" charset="0"/>
                <a:cs typeface="Segoe UI" panose="020B0502040204020203" pitchFamily="34" charset="0"/>
              </a:rPr>
              <a:t>Note - This is not an audit or inspection</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2300" b="1" i="0" u="none" strike="noStrike" cap="none" spc="0" normalizeH="0" baseline="0" noProof="0" dirty="0">
                <a:ln>
                  <a:noFill/>
                </a:ln>
                <a:effectLst/>
                <a:uLnTx/>
                <a:uFillTx/>
                <a:latin typeface="Segoe UI" panose="020B0502040204020203" pitchFamily="34" charset="0"/>
                <a:cs typeface="Segoe UI" panose="020B0502040204020203" pitchFamily="34" charset="0"/>
              </a:rPr>
              <a:t>Identify &amp; Embrace Problems</a:t>
            </a:r>
          </a:p>
          <a:p>
            <a:pPr marL="685800" marR="0" lvl="1" indent="-228600" fontAlgn="auto">
              <a:lnSpc>
                <a:spcPct val="90000"/>
              </a:lnSpc>
              <a:spcBef>
                <a:spcPts val="500"/>
              </a:spcBef>
              <a:spcAft>
                <a:spcPts val="0"/>
              </a:spcAft>
              <a:buClrTx/>
              <a:buSzTx/>
              <a:buFont typeface="Arial" panose="020B0604020202020204" pitchFamily="34" charset="0"/>
              <a:buChar char="•"/>
              <a:tabLst/>
              <a:defRPr/>
            </a:pPr>
            <a:r>
              <a:rPr kumimoji="0" lang="en-US" sz="2300" b="0" i="0" u="none" strike="noStrike" cap="none" spc="0" normalizeH="0" baseline="0" noProof="0" dirty="0">
                <a:ln>
                  <a:noFill/>
                </a:ln>
                <a:effectLst/>
                <a:uLnTx/>
                <a:uFillTx/>
                <a:latin typeface="Segoe UI" panose="020B0502040204020203" pitchFamily="34" charset="0"/>
                <a:cs typeface="Segoe UI" panose="020B0502040204020203" pitchFamily="34" charset="0"/>
              </a:rPr>
              <a:t>See problems as opportunities to learn and improve</a:t>
            </a:r>
          </a:p>
          <a:p>
            <a:pPr marL="685800" marR="0" lvl="1" indent="-228600" fontAlgn="auto">
              <a:lnSpc>
                <a:spcPct val="90000"/>
              </a:lnSpc>
              <a:spcBef>
                <a:spcPts val="500"/>
              </a:spcBef>
              <a:spcAft>
                <a:spcPts val="0"/>
              </a:spcAft>
              <a:buClrTx/>
              <a:buSzTx/>
              <a:buFont typeface="Arial" panose="020B0604020202020204" pitchFamily="34" charset="0"/>
              <a:buChar char="•"/>
              <a:tabLst/>
              <a:defRPr/>
            </a:pPr>
            <a:r>
              <a:rPr kumimoji="0" lang="en-US" sz="2300" b="0" i="0" u="none" strike="noStrike" cap="none" spc="0" normalizeH="0" baseline="0" noProof="0" dirty="0">
                <a:ln>
                  <a:noFill/>
                </a:ln>
                <a:effectLst/>
                <a:uLnTx/>
                <a:uFillTx/>
                <a:latin typeface="Segoe UI" panose="020B0502040204020203" pitchFamily="34" charset="0"/>
                <a:cs typeface="Segoe UI" panose="020B0502040204020203" pitchFamily="34" charset="0"/>
              </a:rPr>
              <a:t>Servant Leadership</a:t>
            </a:r>
          </a:p>
          <a:p>
            <a:pPr marL="1257300" marR="0" lvl="2" indent="-228600" fontAlgn="auto">
              <a:lnSpc>
                <a:spcPct val="90000"/>
              </a:lnSpc>
              <a:spcBef>
                <a:spcPts val="500"/>
              </a:spcBef>
              <a:spcAft>
                <a:spcPts val="0"/>
              </a:spcAft>
              <a:buClrTx/>
              <a:buSzTx/>
              <a:buFont typeface="Arial" panose="020B0604020202020204" pitchFamily="34" charset="0"/>
              <a:buChar char="•"/>
              <a:tabLst/>
              <a:defRPr/>
            </a:pPr>
            <a:r>
              <a:rPr kumimoji="0" lang="en-US" sz="2300" b="0" i="0" u="none" strike="noStrike" cap="none" spc="0" normalizeH="0" baseline="0" noProof="0" dirty="0">
                <a:ln>
                  <a:noFill/>
                </a:ln>
                <a:effectLst/>
                <a:uLnTx/>
                <a:uFillTx/>
                <a:latin typeface="Segoe UI" panose="020B0502040204020203" pitchFamily="34" charset="0"/>
                <a:cs typeface="Segoe UI" panose="020B0502040204020203" pitchFamily="34" charset="0"/>
              </a:rPr>
              <a:t>“How can I better serve the safety needs of employees?”</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2300" b="1" i="0" u="none" strike="noStrike" cap="none" spc="0" normalizeH="0" baseline="0" noProof="0" dirty="0">
                <a:ln>
                  <a:noFill/>
                </a:ln>
                <a:effectLst/>
                <a:uLnTx/>
                <a:uFillTx/>
                <a:latin typeface="Segoe UI" panose="020B0502040204020203" pitchFamily="34" charset="0"/>
                <a:cs typeface="Segoe UI" panose="020B0502040204020203" pitchFamily="34" charset="0"/>
              </a:rPr>
              <a:t>Observe people, processes, successes, and issues</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2300" b="1" i="0" u="none" strike="noStrike" cap="none" spc="0" normalizeH="0" baseline="0" noProof="0" dirty="0">
                <a:ln>
                  <a:noFill/>
                </a:ln>
                <a:effectLst/>
                <a:uLnTx/>
                <a:uFillTx/>
                <a:latin typeface="Segoe UI" panose="020B0502040204020203" pitchFamily="34" charset="0"/>
                <a:cs typeface="Segoe UI" panose="020B0502040204020203" pitchFamily="34" charset="0"/>
              </a:rPr>
              <a:t>Ask lots of questions </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2300" b="1" i="0" u="none" strike="noStrike" cap="none" spc="0" normalizeH="0" baseline="0" noProof="0" dirty="0">
                <a:ln>
                  <a:noFill/>
                </a:ln>
                <a:effectLst/>
                <a:uLnTx/>
                <a:uFillTx/>
                <a:latin typeface="Segoe UI" panose="020B0502040204020203" pitchFamily="34" charset="0"/>
                <a:cs typeface="Segoe UI" panose="020B0502040204020203" pitchFamily="34" charset="0"/>
              </a:rPr>
              <a:t>Listen for understanding</a:t>
            </a:r>
            <a:endParaRPr lang="en-US" sz="1200" dirty="0"/>
          </a:p>
        </p:txBody>
      </p:sp>
      <p:pic>
        <p:nvPicPr>
          <p:cNvPr id="7" name="Picture 6" descr="Person's feet and legs in silhouette shadow walking away on cobblestone street in black and white">
            <a:extLst>
              <a:ext uri="{FF2B5EF4-FFF2-40B4-BE49-F238E27FC236}">
                <a16:creationId xmlns:a16="http://schemas.microsoft.com/office/drawing/2014/main" id="{9D3FF49D-6A8B-AD8F-C4D8-969D63495007}"/>
              </a:ext>
            </a:extLst>
          </p:cNvPr>
          <p:cNvPicPr>
            <a:picLocks noChangeAspect="1"/>
          </p:cNvPicPr>
          <p:nvPr/>
        </p:nvPicPr>
        <p:blipFill rotWithShape="1">
          <a:blip r:embed="rId3">
            <a:extLst>
              <a:ext uri="{28A0092B-C50C-407E-A947-70E740481C1C}">
                <a14:useLocalDpi xmlns:a14="http://schemas.microsoft.com/office/drawing/2010/main" val="0"/>
              </a:ext>
            </a:extLst>
          </a:blip>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15834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AC3F-BAFE-3FA3-454A-8C0A66F22012}"/>
              </a:ext>
            </a:extLst>
          </p:cNvPr>
          <p:cNvSpPr>
            <a:spLocks noGrp="1"/>
          </p:cNvSpPr>
          <p:nvPr>
            <p:ph type="title"/>
          </p:nvPr>
        </p:nvSpPr>
        <p:spPr/>
        <p:txBody>
          <a:bodyPr/>
          <a:lstStyle/>
          <a:p>
            <a:r>
              <a:rPr lang="en-US" dirty="0"/>
              <a:t>Leadership Walks</a:t>
            </a:r>
          </a:p>
        </p:txBody>
      </p:sp>
      <p:pic>
        <p:nvPicPr>
          <p:cNvPr id="5" name="Picture 4">
            <a:extLst>
              <a:ext uri="{FF2B5EF4-FFF2-40B4-BE49-F238E27FC236}">
                <a16:creationId xmlns:a16="http://schemas.microsoft.com/office/drawing/2014/main" id="{E418BF1A-B428-926D-830B-1984C95EC45C}"/>
              </a:ext>
            </a:extLst>
          </p:cNvPr>
          <p:cNvPicPr>
            <a:picLocks noChangeAspect="1"/>
          </p:cNvPicPr>
          <p:nvPr/>
        </p:nvPicPr>
        <p:blipFill>
          <a:blip r:embed="rId3"/>
          <a:stretch>
            <a:fillRect/>
          </a:stretch>
        </p:blipFill>
        <p:spPr>
          <a:xfrm>
            <a:off x="896622" y="1690688"/>
            <a:ext cx="2645893" cy="1377815"/>
          </a:xfrm>
          <a:prstGeom prst="rect">
            <a:avLst/>
          </a:prstGeom>
          <a:solidFill>
            <a:schemeClr val="bg2"/>
          </a:solidFill>
        </p:spPr>
      </p:pic>
      <p:pic>
        <p:nvPicPr>
          <p:cNvPr id="6" name="Picture 5">
            <a:extLst>
              <a:ext uri="{FF2B5EF4-FFF2-40B4-BE49-F238E27FC236}">
                <a16:creationId xmlns:a16="http://schemas.microsoft.com/office/drawing/2014/main" id="{0A9F65D1-28D2-7D67-B3AB-7EBA0B972D2C}"/>
              </a:ext>
            </a:extLst>
          </p:cNvPr>
          <p:cNvPicPr>
            <a:picLocks noChangeAspect="1"/>
          </p:cNvPicPr>
          <p:nvPr/>
        </p:nvPicPr>
        <p:blipFill>
          <a:blip r:embed="rId3"/>
          <a:stretch>
            <a:fillRect/>
          </a:stretch>
        </p:blipFill>
        <p:spPr>
          <a:xfrm>
            <a:off x="3745569" y="1690688"/>
            <a:ext cx="2645893" cy="1377815"/>
          </a:xfrm>
          <a:prstGeom prst="rect">
            <a:avLst/>
          </a:prstGeom>
        </p:spPr>
      </p:pic>
      <p:pic>
        <p:nvPicPr>
          <p:cNvPr id="7" name="Picture 6">
            <a:extLst>
              <a:ext uri="{FF2B5EF4-FFF2-40B4-BE49-F238E27FC236}">
                <a16:creationId xmlns:a16="http://schemas.microsoft.com/office/drawing/2014/main" id="{39D48CF1-7B86-01BC-244E-F5DC243A7ECD}"/>
              </a:ext>
            </a:extLst>
          </p:cNvPr>
          <p:cNvPicPr>
            <a:picLocks noChangeAspect="1"/>
          </p:cNvPicPr>
          <p:nvPr/>
        </p:nvPicPr>
        <p:blipFill>
          <a:blip r:embed="rId3"/>
          <a:stretch>
            <a:fillRect/>
          </a:stretch>
        </p:blipFill>
        <p:spPr>
          <a:xfrm>
            <a:off x="6556076" y="1690688"/>
            <a:ext cx="2645893" cy="1377815"/>
          </a:xfrm>
          <a:prstGeom prst="rect">
            <a:avLst/>
          </a:prstGeom>
        </p:spPr>
      </p:pic>
      <p:pic>
        <p:nvPicPr>
          <p:cNvPr id="8" name="Picture 7">
            <a:extLst>
              <a:ext uri="{FF2B5EF4-FFF2-40B4-BE49-F238E27FC236}">
                <a16:creationId xmlns:a16="http://schemas.microsoft.com/office/drawing/2014/main" id="{A7C72DDF-F689-5D9F-C088-DD62B1F4CA10}"/>
              </a:ext>
            </a:extLst>
          </p:cNvPr>
          <p:cNvPicPr>
            <a:picLocks noChangeAspect="1"/>
          </p:cNvPicPr>
          <p:nvPr/>
        </p:nvPicPr>
        <p:blipFill>
          <a:blip r:embed="rId3"/>
          <a:stretch>
            <a:fillRect/>
          </a:stretch>
        </p:blipFill>
        <p:spPr>
          <a:xfrm>
            <a:off x="9366583" y="1690688"/>
            <a:ext cx="2645893" cy="1377815"/>
          </a:xfrm>
          <a:prstGeom prst="rect">
            <a:avLst/>
          </a:prstGeom>
        </p:spPr>
      </p:pic>
      <p:sp>
        <p:nvSpPr>
          <p:cNvPr id="17" name="Rectangle 16">
            <a:extLst>
              <a:ext uri="{FF2B5EF4-FFF2-40B4-BE49-F238E27FC236}">
                <a16:creationId xmlns:a16="http://schemas.microsoft.com/office/drawing/2014/main" id="{19962853-0E79-F4FB-3CD4-517AB5E01D67}"/>
              </a:ext>
            </a:extLst>
          </p:cNvPr>
          <p:cNvSpPr/>
          <p:nvPr/>
        </p:nvSpPr>
        <p:spPr>
          <a:xfrm>
            <a:off x="896622" y="3221939"/>
            <a:ext cx="2627085" cy="1407886"/>
          </a:xfrm>
          <a:prstGeom prst="rect">
            <a:avLst/>
          </a:prstGeom>
          <a:solidFill>
            <a:srgbClr val="08748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3ED0C7-59E6-DC2F-8404-BE6F091EE2A6}"/>
              </a:ext>
            </a:extLst>
          </p:cNvPr>
          <p:cNvSpPr/>
          <p:nvPr/>
        </p:nvSpPr>
        <p:spPr>
          <a:xfrm>
            <a:off x="3764377" y="3221939"/>
            <a:ext cx="2627085" cy="1407886"/>
          </a:xfrm>
          <a:prstGeom prst="rect">
            <a:avLst/>
          </a:prstGeom>
          <a:solidFill>
            <a:srgbClr val="08748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CCC36D-51C0-A431-8A72-BA7D369CB812}"/>
              </a:ext>
            </a:extLst>
          </p:cNvPr>
          <p:cNvSpPr/>
          <p:nvPr/>
        </p:nvSpPr>
        <p:spPr>
          <a:xfrm>
            <a:off x="6565477" y="3206903"/>
            <a:ext cx="2627085" cy="1407886"/>
          </a:xfrm>
          <a:prstGeom prst="rect">
            <a:avLst/>
          </a:prstGeom>
          <a:solidFill>
            <a:srgbClr val="08748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A616908-035E-088D-E368-1CCB58AFE573}"/>
              </a:ext>
            </a:extLst>
          </p:cNvPr>
          <p:cNvSpPr/>
          <p:nvPr/>
        </p:nvSpPr>
        <p:spPr>
          <a:xfrm>
            <a:off x="9375986" y="3221939"/>
            <a:ext cx="2627085" cy="1407886"/>
          </a:xfrm>
          <a:prstGeom prst="rect">
            <a:avLst/>
          </a:prstGeom>
          <a:solidFill>
            <a:srgbClr val="08748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8665BB1-BF9C-CB0C-00EE-E0448F05EA4F}"/>
              </a:ext>
            </a:extLst>
          </p:cNvPr>
          <p:cNvSpPr/>
          <p:nvPr/>
        </p:nvSpPr>
        <p:spPr>
          <a:xfrm>
            <a:off x="896622" y="4783261"/>
            <a:ext cx="2644141" cy="1383030"/>
          </a:xfrm>
          <a:prstGeom prst="rect">
            <a:avLst/>
          </a:prstGeom>
          <a:solidFill>
            <a:srgbClr val="D34727">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AFA490-E581-ED39-BC30-570753B38864}"/>
              </a:ext>
            </a:extLst>
          </p:cNvPr>
          <p:cNvSpPr/>
          <p:nvPr/>
        </p:nvSpPr>
        <p:spPr>
          <a:xfrm>
            <a:off x="6548421" y="4783261"/>
            <a:ext cx="2644141" cy="1383030"/>
          </a:xfrm>
          <a:prstGeom prst="rect">
            <a:avLst/>
          </a:prstGeom>
          <a:solidFill>
            <a:srgbClr val="D34727">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55E9988-8E76-3E76-CAB4-F8E46FBE56FA}"/>
              </a:ext>
            </a:extLst>
          </p:cNvPr>
          <p:cNvSpPr/>
          <p:nvPr/>
        </p:nvSpPr>
        <p:spPr>
          <a:xfrm>
            <a:off x="9375986" y="4763517"/>
            <a:ext cx="2644141" cy="1383030"/>
          </a:xfrm>
          <a:prstGeom prst="rect">
            <a:avLst/>
          </a:prstGeom>
          <a:solidFill>
            <a:srgbClr val="D34727">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15E6BA8-8316-EB2E-5378-1D5024445432}"/>
              </a:ext>
            </a:extLst>
          </p:cNvPr>
          <p:cNvSpPr/>
          <p:nvPr/>
        </p:nvSpPr>
        <p:spPr>
          <a:xfrm>
            <a:off x="3745569" y="4783261"/>
            <a:ext cx="2644141" cy="1383030"/>
          </a:xfrm>
          <a:prstGeom prst="rect">
            <a:avLst/>
          </a:prstGeom>
          <a:solidFill>
            <a:srgbClr val="D34727">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7B0C9BC-5AD9-F993-81F5-D15F6BE56B61}"/>
              </a:ext>
            </a:extLst>
          </p:cNvPr>
          <p:cNvSpPr txBox="1"/>
          <p:nvPr/>
        </p:nvSpPr>
        <p:spPr>
          <a:xfrm>
            <a:off x="1200150" y="1885950"/>
            <a:ext cx="2085975" cy="923330"/>
          </a:xfrm>
          <a:prstGeom prst="rect">
            <a:avLst/>
          </a:prstGeom>
          <a:noFill/>
        </p:spPr>
        <p:txBody>
          <a:bodyPr wrap="square" rtlCol="0">
            <a:spAutoFit/>
          </a:bodyPr>
          <a:lstStyle/>
          <a:p>
            <a:r>
              <a:rPr lang="en-US" dirty="0"/>
              <a:t>How much do you know about your team? </a:t>
            </a:r>
          </a:p>
        </p:txBody>
      </p:sp>
      <p:sp>
        <p:nvSpPr>
          <p:cNvPr id="26" name="TextBox 25">
            <a:extLst>
              <a:ext uri="{FF2B5EF4-FFF2-40B4-BE49-F238E27FC236}">
                <a16:creationId xmlns:a16="http://schemas.microsoft.com/office/drawing/2014/main" id="{E6E82D41-ADD7-0880-B3F9-50C317384E05}"/>
              </a:ext>
            </a:extLst>
          </p:cNvPr>
          <p:cNvSpPr txBox="1"/>
          <p:nvPr/>
        </p:nvSpPr>
        <p:spPr>
          <a:xfrm>
            <a:off x="4024651" y="2024449"/>
            <a:ext cx="2085975" cy="646331"/>
          </a:xfrm>
          <a:prstGeom prst="rect">
            <a:avLst/>
          </a:prstGeom>
          <a:noFill/>
        </p:spPr>
        <p:txBody>
          <a:bodyPr wrap="square" rtlCol="0">
            <a:spAutoFit/>
          </a:bodyPr>
          <a:lstStyle/>
          <a:p>
            <a:pPr algn="ctr"/>
            <a:r>
              <a:rPr lang="en-US" dirty="0"/>
              <a:t>Birthdays</a:t>
            </a:r>
          </a:p>
          <a:p>
            <a:pPr algn="ctr"/>
            <a:r>
              <a:rPr lang="en-US" dirty="0"/>
              <a:t>Work Anniversaries</a:t>
            </a:r>
          </a:p>
        </p:txBody>
      </p:sp>
      <p:sp>
        <p:nvSpPr>
          <p:cNvPr id="27" name="TextBox 26">
            <a:extLst>
              <a:ext uri="{FF2B5EF4-FFF2-40B4-BE49-F238E27FC236}">
                <a16:creationId xmlns:a16="http://schemas.microsoft.com/office/drawing/2014/main" id="{50F785D3-19AA-9538-B6B0-F92268EACCC4}"/>
              </a:ext>
            </a:extLst>
          </p:cNvPr>
          <p:cNvSpPr txBox="1"/>
          <p:nvPr/>
        </p:nvSpPr>
        <p:spPr>
          <a:xfrm>
            <a:off x="6676625" y="1848389"/>
            <a:ext cx="2387731" cy="1477328"/>
          </a:xfrm>
          <a:prstGeom prst="rect">
            <a:avLst/>
          </a:prstGeom>
          <a:noFill/>
        </p:spPr>
        <p:txBody>
          <a:bodyPr wrap="square" rtlCol="0">
            <a:spAutoFit/>
          </a:bodyPr>
          <a:lstStyle/>
          <a:p>
            <a:r>
              <a:rPr lang="en-US" dirty="0"/>
              <a:t>Family? </a:t>
            </a:r>
          </a:p>
          <a:p>
            <a:r>
              <a:rPr lang="en-US" dirty="0"/>
              <a:t>Hobbies/interests? Favorite coffee? </a:t>
            </a:r>
          </a:p>
          <a:p>
            <a:endParaRPr lang="en-US" dirty="0"/>
          </a:p>
          <a:p>
            <a:endParaRPr lang="en-US" dirty="0"/>
          </a:p>
        </p:txBody>
      </p:sp>
      <p:sp>
        <p:nvSpPr>
          <p:cNvPr id="28" name="TextBox 27">
            <a:extLst>
              <a:ext uri="{FF2B5EF4-FFF2-40B4-BE49-F238E27FC236}">
                <a16:creationId xmlns:a16="http://schemas.microsoft.com/office/drawing/2014/main" id="{68EDF74E-94AB-9550-06F4-BFB1549A9E65}"/>
              </a:ext>
            </a:extLst>
          </p:cNvPr>
          <p:cNvSpPr txBox="1"/>
          <p:nvPr/>
        </p:nvSpPr>
        <p:spPr>
          <a:xfrm>
            <a:off x="9524999" y="2056430"/>
            <a:ext cx="2238375" cy="646331"/>
          </a:xfrm>
          <a:prstGeom prst="rect">
            <a:avLst/>
          </a:prstGeom>
          <a:noFill/>
        </p:spPr>
        <p:txBody>
          <a:bodyPr wrap="square" rtlCol="0">
            <a:spAutoFit/>
          </a:bodyPr>
          <a:lstStyle/>
          <a:p>
            <a:pPr algn="ctr"/>
            <a:r>
              <a:rPr lang="en-US" dirty="0"/>
              <a:t>Ask great questions and really listen</a:t>
            </a:r>
          </a:p>
        </p:txBody>
      </p:sp>
      <p:sp>
        <p:nvSpPr>
          <p:cNvPr id="29" name="TextBox 28">
            <a:extLst>
              <a:ext uri="{FF2B5EF4-FFF2-40B4-BE49-F238E27FC236}">
                <a16:creationId xmlns:a16="http://schemas.microsoft.com/office/drawing/2014/main" id="{BB7DC5DE-D3F8-28D4-4404-FBFE28721FAD}"/>
              </a:ext>
            </a:extLst>
          </p:cNvPr>
          <p:cNvSpPr txBox="1"/>
          <p:nvPr/>
        </p:nvSpPr>
        <p:spPr>
          <a:xfrm>
            <a:off x="1200150" y="3429000"/>
            <a:ext cx="1885950" cy="923330"/>
          </a:xfrm>
          <a:prstGeom prst="rect">
            <a:avLst/>
          </a:prstGeom>
          <a:noFill/>
        </p:spPr>
        <p:txBody>
          <a:bodyPr wrap="square" rtlCol="0">
            <a:spAutoFit/>
          </a:bodyPr>
          <a:lstStyle/>
          <a:p>
            <a:r>
              <a:rPr lang="en-US" dirty="0"/>
              <a:t>Tips for connecting in conversation: </a:t>
            </a:r>
          </a:p>
        </p:txBody>
      </p:sp>
      <p:sp>
        <p:nvSpPr>
          <p:cNvPr id="30" name="TextBox 29">
            <a:extLst>
              <a:ext uri="{FF2B5EF4-FFF2-40B4-BE49-F238E27FC236}">
                <a16:creationId xmlns:a16="http://schemas.microsoft.com/office/drawing/2014/main" id="{0E58956F-32A5-BA5A-1A77-FCBED68EFB4B}"/>
              </a:ext>
            </a:extLst>
          </p:cNvPr>
          <p:cNvSpPr txBox="1"/>
          <p:nvPr/>
        </p:nvSpPr>
        <p:spPr>
          <a:xfrm>
            <a:off x="4024651" y="3495675"/>
            <a:ext cx="2214224" cy="646331"/>
          </a:xfrm>
          <a:prstGeom prst="rect">
            <a:avLst/>
          </a:prstGeom>
          <a:noFill/>
        </p:spPr>
        <p:txBody>
          <a:bodyPr wrap="square" rtlCol="0">
            <a:spAutoFit/>
          </a:bodyPr>
          <a:lstStyle/>
          <a:p>
            <a:r>
              <a:rPr lang="en-US" dirty="0"/>
              <a:t>Tell me more about that….</a:t>
            </a:r>
          </a:p>
        </p:txBody>
      </p:sp>
      <p:sp>
        <p:nvSpPr>
          <p:cNvPr id="31" name="TextBox 30">
            <a:extLst>
              <a:ext uri="{FF2B5EF4-FFF2-40B4-BE49-F238E27FC236}">
                <a16:creationId xmlns:a16="http://schemas.microsoft.com/office/drawing/2014/main" id="{26F21C9E-BBAD-4B95-E9FC-F95232AEE68B}"/>
              </a:ext>
            </a:extLst>
          </p:cNvPr>
          <p:cNvSpPr txBox="1"/>
          <p:nvPr/>
        </p:nvSpPr>
        <p:spPr>
          <a:xfrm>
            <a:off x="6800850" y="3564392"/>
            <a:ext cx="2076450" cy="646331"/>
          </a:xfrm>
          <a:prstGeom prst="rect">
            <a:avLst/>
          </a:prstGeom>
          <a:noFill/>
        </p:spPr>
        <p:txBody>
          <a:bodyPr wrap="square" rtlCol="0">
            <a:spAutoFit/>
          </a:bodyPr>
          <a:lstStyle/>
          <a:p>
            <a:r>
              <a:rPr lang="en-US" dirty="0"/>
              <a:t>How did that make you feel?</a:t>
            </a:r>
          </a:p>
        </p:txBody>
      </p:sp>
      <p:sp>
        <p:nvSpPr>
          <p:cNvPr id="32" name="TextBox 31">
            <a:extLst>
              <a:ext uri="{FF2B5EF4-FFF2-40B4-BE49-F238E27FC236}">
                <a16:creationId xmlns:a16="http://schemas.microsoft.com/office/drawing/2014/main" id="{70B5D2F8-C478-4C05-0759-8AA6DA2B941F}"/>
              </a:ext>
            </a:extLst>
          </p:cNvPr>
          <p:cNvSpPr txBox="1"/>
          <p:nvPr/>
        </p:nvSpPr>
        <p:spPr>
          <a:xfrm>
            <a:off x="9601200" y="5131866"/>
            <a:ext cx="2162174" cy="646331"/>
          </a:xfrm>
          <a:prstGeom prst="rect">
            <a:avLst/>
          </a:prstGeom>
          <a:noFill/>
        </p:spPr>
        <p:txBody>
          <a:bodyPr wrap="square" rtlCol="0">
            <a:spAutoFit/>
          </a:bodyPr>
          <a:lstStyle/>
          <a:p>
            <a:pPr algn="ctr"/>
            <a:r>
              <a:rPr lang="en-US" dirty="0"/>
              <a:t>Seek to understand others’ perspectives</a:t>
            </a:r>
          </a:p>
        </p:txBody>
      </p:sp>
      <p:sp>
        <p:nvSpPr>
          <p:cNvPr id="33" name="TextBox 32">
            <a:extLst>
              <a:ext uri="{FF2B5EF4-FFF2-40B4-BE49-F238E27FC236}">
                <a16:creationId xmlns:a16="http://schemas.microsoft.com/office/drawing/2014/main" id="{8F917F69-C8AA-93BF-6B1C-1DB5399A8D3E}"/>
              </a:ext>
            </a:extLst>
          </p:cNvPr>
          <p:cNvSpPr txBox="1"/>
          <p:nvPr/>
        </p:nvSpPr>
        <p:spPr>
          <a:xfrm>
            <a:off x="4069445" y="4993366"/>
            <a:ext cx="1971675" cy="923330"/>
          </a:xfrm>
          <a:prstGeom prst="rect">
            <a:avLst/>
          </a:prstGeom>
          <a:noFill/>
        </p:spPr>
        <p:txBody>
          <a:bodyPr wrap="square" rtlCol="0">
            <a:spAutoFit/>
          </a:bodyPr>
          <a:lstStyle/>
          <a:p>
            <a:r>
              <a:rPr lang="en-US" dirty="0"/>
              <a:t>Smile, make eye contact, be present</a:t>
            </a:r>
          </a:p>
        </p:txBody>
      </p:sp>
      <p:sp>
        <p:nvSpPr>
          <p:cNvPr id="34" name="TextBox 33">
            <a:extLst>
              <a:ext uri="{FF2B5EF4-FFF2-40B4-BE49-F238E27FC236}">
                <a16:creationId xmlns:a16="http://schemas.microsoft.com/office/drawing/2014/main" id="{AFE688AD-7373-925D-D0C9-32466131DAFD}"/>
              </a:ext>
            </a:extLst>
          </p:cNvPr>
          <p:cNvSpPr txBox="1"/>
          <p:nvPr/>
        </p:nvSpPr>
        <p:spPr>
          <a:xfrm>
            <a:off x="6791068" y="5167699"/>
            <a:ext cx="2085975" cy="646331"/>
          </a:xfrm>
          <a:prstGeom prst="rect">
            <a:avLst/>
          </a:prstGeom>
          <a:noFill/>
        </p:spPr>
        <p:txBody>
          <a:bodyPr wrap="square" rtlCol="0">
            <a:spAutoFit/>
          </a:bodyPr>
          <a:lstStyle/>
          <a:p>
            <a:pPr algn="ctr"/>
            <a:r>
              <a:rPr lang="en-US" dirty="0"/>
              <a:t>LISTEN WITH YOUR HEART</a:t>
            </a:r>
          </a:p>
        </p:txBody>
      </p:sp>
      <p:sp>
        <p:nvSpPr>
          <p:cNvPr id="35" name="TextBox 34">
            <a:extLst>
              <a:ext uri="{FF2B5EF4-FFF2-40B4-BE49-F238E27FC236}">
                <a16:creationId xmlns:a16="http://schemas.microsoft.com/office/drawing/2014/main" id="{B7113D50-05C6-9BEE-CEEC-506143DF9B72}"/>
              </a:ext>
            </a:extLst>
          </p:cNvPr>
          <p:cNvSpPr txBox="1"/>
          <p:nvPr/>
        </p:nvSpPr>
        <p:spPr>
          <a:xfrm>
            <a:off x="1180467" y="4947285"/>
            <a:ext cx="2076450" cy="923330"/>
          </a:xfrm>
          <a:prstGeom prst="rect">
            <a:avLst/>
          </a:prstGeom>
          <a:noFill/>
        </p:spPr>
        <p:txBody>
          <a:bodyPr wrap="square" rtlCol="0">
            <a:spAutoFit/>
          </a:bodyPr>
          <a:lstStyle/>
          <a:p>
            <a:r>
              <a:rPr lang="en-US" dirty="0"/>
              <a:t>Understand the importance of communication</a:t>
            </a:r>
          </a:p>
        </p:txBody>
      </p:sp>
      <p:sp>
        <p:nvSpPr>
          <p:cNvPr id="36" name="TextBox 35">
            <a:extLst>
              <a:ext uri="{FF2B5EF4-FFF2-40B4-BE49-F238E27FC236}">
                <a16:creationId xmlns:a16="http://schemas.microsoft.com/office/drawing/2014/main" id="{4ABF2237-2156-297B-F01D-60F832647084}"/>
              </a:ext>
            </a:extLst>
          </p:cNvPr>
          <p:cNvSpPr txBox="1"/>
          <p:nvPr/>
        </p:nvSpPr>
        <p:spPr>
          <a:xfrm>
            <a:off x="9566299" y="3325717"/>
            <a:ext cx="2295525" cy="1200329"/>
          </a:xfrm>
          <a:prstGeom prst="rect">
            <a:avLst/>
          </a:prstGeom>
          <a:noFill/>
        </p:spPr>
        <p:txBody>
          <a:bodyPr wrap="square" rtlCol="0">
            <a:spAutoFit/>
          </a:bodyPr>
          <a:lstStyle/>
          <a:p>
            <a:r>
              <a:rPr lang="en-US" dirty="0"/>
              <a:t>Here’s what I’m thinking….Interested in your thoughts about the issue</a:t>
            </a:r>
          </a:p>
        </p:txBody>
      </p:sp>
    </p:spTree>
    <p:extLst>
      <p:ext uri="{BB962C8B-B14F-4D97-AF65-F5344CB8AC3E}">
        <p14:creationId xmlns:p14="http://schemas.microsoft.com/office/powerpoint/2010/main" val="201941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3301-2324-802C-611A-C3AED9591705}"/>
              </a:ext>
            </a:extLst>
          </p:cNvPr>
          <p:cNvSpPr>
            <a:spLocks noGrp="1"/>
          </p:cNvSpPr>
          <p:nvPr>
            <p:ph type="title"/>
          </p:nvPr>
        </p:nvSpPr>
        <p:spPr/>
        <p:txBody>
          <a:bodyPr/>
          <a:lstStyle/>
          <a:p>
            <a:r>
              <a:rPr lang="en-US" dirty="0"/>
              <a:t>Leadership Walks</a:t>
            </a:r>
          </a:p>
        </p:txBody>
      </p:sp>
      <p:sp>
        <p:nvSpPr>
          <p:cNvPr id="5" name="TextBox 4">
            <a:extLst>
              <a:ext uri="{FF2B5EF4-FFF2-40B4-BE49-F238E27FC236}">
                <a16:creationId xmlns:a16="http://schemas.microsoft.com/office/drawing/2014/main" id="{69E25CF9-3932-A09D-0E7B-A6E97522E6BB}"/>
              </a:ext>
            </a:extLst>
          </p:cNvPr>
          <p:cNvSpPr txBox="1"/>
          <p:nvPr/>
        </p:nvSpPr>
        <p:spPr>
          <a:xfrm>
            <a:off x="838200" y="1576867"/>
            <a:ext cx="10929831" cy="4507901"/>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Ask if this is a safe and convenient time</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Open conversation on a personal note</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Explain what you are doing</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Recognize the positives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Ask what the major safety concerns are</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Verify that hazard controls are in place and are working well</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Provide candid and constructive feedback on unsafe acts/ conditions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600" b="1" i="0" u="none" strike="noStrike" kern="1200" cap="none" spc="0" normalizeH="0" baseline="0" noProof="0" dirty="0">
                <a:ln>
                  <a:noFill/>
                </a:ln>
                <a:effectLst/>
                <a:uLnTx/>
                <a:uFillTx/>
                <a:latin typeface="Segoe UI" panose="020B0502040204020203" pitchFamily="34" charset="0"/>
                <a:cs typeface="Segoe UI" panose="020B0502040204020203" pitchFamily="34" charset="0"/>
              </a:rPr>
              <a:t>Close on a positive note</a:t>
            </a:r>
          </a:p>
          <a:p>
            <a:endParaRPr lang="en-US" dirty="0"/>
          </a:p>
        </p:txBody>
      </p:sp>
    </p:spTree>
    <p:extLst>
      <p:ext uri="{BB962C8B-B14F-4D97-AF65-F5344CB8AC3E}">
        <p14:creationId xmlns:p14="http://schemas.microsoft.com/office/powerpoint/2010/main" val="1336087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5E09E5-69F1-B46D-C77C-2A90C8379503}"/>
              </a:ext>
            </a:extLst>
          </p:cNvPr>
          <p:cNvSpPr>
            <a:spLocks noGrp="1"/>
          </p:cNvSpPr>
          <p:nvPr>
            <p:ph type="title"/>
          </p:nvPr>
        </p:nvSpPr>
        <p:spPr>
          <a:xfrm>
            <a:off x="5139142" y="295934"/>
            <a:ext cx="6251110" cy="1783080"/>
          </a:xfrm>
        </p:spPr>
        <p:txBody>
          <a:bodyPr vert="horz" lIns="91440" tIns="45720" rIns="91440" bIns="45720" rtlCol="0" anchor="b">
            <a:normAutofit/>
          </a:bodyPr>
          <a:lstStyle/>
          <a:p>
            <a:r>
              <a:rPr lang="en-US" sz="5400" dirty="0"/>
              <a:t>Leadership</a:t>
            </a:r>
            <a:r>
              <a:rPr lang="en-US" sz="5400" dirty="0">
                <a:solidFill>
                  <a:schemeClr val="tx1"/>
                </a:solidFill>
                <a:latin typeface="+mj-lt"/>
                <a:cs typeface="+mj-cs"/>
              </a:rPr>
              <a:t> </a:t>
            </a:r>
            <a:r>
              <a:rPr lang="en-US" sz="5400" dirty="0"/>
              <a:t>Walks</a:t>
            </a:r>
          </a:p>
        </p:txBody>
      </p:sp>
      <p:pic>
        <p:nvPicPr>
          <p:cNvPr id="7" name="Picture 6" descr="Woman rooftop overlooking">
            <a:extLst>
              <a:ext uri="{FF2B5EF4-FFF2-40B4-BE49-F238E27FC236}">
                <a16:creationId xmlns:a16="http://schemas.microsoft.com/office/drawing/2014/main" id="{4ED1D81E-7432-5A52-BF66-E805341A09BE}"/>
              </a:ext>
            </a:extLst>
          </p:cNvPr>
          <p:cNvPicPr>
            <a:picLocks noChangeAspect="1"/>
          </p:cNvPicPr>
          <p:nvPr/>
        </p:nvPicPr>
        <p:blipFill rotWithShape="1">
          <a:blip r:embed="rId2">
            <a:extLst>
              <a:ext uri="{28A0092B-C50C-407E-A947-70E740481C1C}">
                <a14:useLocalDpi xmlns:a14="http://schemas.microsoft.com/office/drawing/2010/main" val="0"/>
              </a:ext>
            </a:extLst>
          </a:blip>
          <a:srcRect l="15278" r="3939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9E913B3-8B00-1F83-D996-9B2A91FBCF87}"/>
              </a:ext>
            </a:extLst>
          </p:cNvPr>
          <p:cNvSpPr txBox="1">
            <a:spLocks/>
          </p:cNvSpPr>
          <p:nvPr/>
        </p:nvSpPr>
        <p:spPr>
          <a:xfrm>
            <a:off x="5297593" y="2816039"/>
            <a:ext cx="6251110" cy="3483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Follow up</a:t>
            </a:r>
          </a:p>
          <a:p>
            <a:pPr lvl="1"/>
            <a:r>
              <a:rPr lang="en-US" sz="3200" dirty="0"/>
              <a:t>Make/delegate corrective actions </a:t>
            </a:r>
          </a:p>
          <a:p>
            <a:pPr lvl="1"/>
            <a:r>
              <a:rPr lang="en-US" sz="3200" dirty="0"/>
              <a:t>Communicate the status of actions taken or planned</a:t>
            </a:r>
          </a:p>
          <a:p>
            <a:endParaRPr lang="en-US" sz="2200" dirty="0"/>
          </a:p>
        </p:txBody>
      </p:sp>
    </p:spTree>
    <p:extLst>
      <p:ext uri="{BB962C8B-B14F-4D97-AF65-F5344CB8AC3E}">
        <p14:creationId xmlns:p14="http://schemas.microsoft.com/office/powerpoint/2010/main" val="2014249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35534F-2D96-8898-ADE7-74F494B7C5E2}"/>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400" dirty="0"/>
              <a:t>Follow Up and Support</a:t>
            </a:r>
          </a:p>
        </p:txBody>
      </p:sp>
      <p:sp>
        <p:nvSpPr>
          <p:cNvPr id="5" name="Content Placeholder 2">
            <a:extLst>
              <a:ext uri="{FF2B5EF4-FFF2-40B4-BE49-F238E27FC236}">
                <a16:creationId xmlns:a16="http://schemas.microsoft.com/office/drawing/2014/main" id="{30E336F5-0F63-5CF7-EBF7-5244FEF7DF47}"/>
              </a:ext>
            </a:extLst>
          </p:cNvPr>
          <p:cNvSpPr>
            <a:spLocks noGrp="1"/>
          </p:cNvSpPr>
          <p:nvPr>
            <p:ph idx="1"/>
          </p:nvPr>
        </p:nvSpPr>
        <p:spPr>
          <a:xfrm>
            <a:off x="838201" y="2386441"/>
            <a:ext cx="4619621" cy="3843666"/>
          </a:xfrm>
        </p:spPr>
        <p:txBody>
          <a:bodyPr vert="horz" lIns="91440" tIns="45720" rIns="91440" bIns="45720" rtlCol="0">
            <a:normAutofit/>
          </a:bodyPr>
          <a:lstStyle/>
          <a:p>
            <a:r>
              <a:rPr lang="en-US" sz="3200" dirty="0">
                <a:latin typeface="+mn-lt"/>
                <a:cs typeface="+mn-cs"/>
              </a:rPr>
              <a:t>Close the loop</a:t>
            </a:r>
          </a:p>
          <a:p>
            <a:r>
              <a:rPr lang="en-US" sz="3200" dirty="0">
                <a:latin typeface="+mn-lt"/>
                <a:cs typeface="+mn-cs"/>
              </a:rPr>
              <a:t>Fund safety adequately. </a:t>
            </a:r>
          </a:p>
          <a:p>
            <a:r>
              <a:rPr lang="en-US" sz="3200" dirty="0">
                <a:latin typeface="+mn-lt"/>
                <a:cs typeface="+mn-cs"/>
              </a:rPr>
              <a:t>In all business decisions, seek to treat the safety of all employees as the ethical, right thing to do. </a:t>
            </a:r>
          </a:p>
          <a:p>
            <a:pPr marL="0"/>
            <a:endParaRPr lang="en-US" sz="2000" dirty="0">
              <a:latin typeface="+mn-lt"/>
              <a:cs typeface="+mn-cs"/>
            </a:endParaRPr>
          </a:p>
        </p:txBody>
      </p:sp>
      <p:pic>
        <p:nvPicPr>
          <p:cNvPr id="7" name="Picture 6" descr="Person creating a calendar with adhesive notes on a blackboard">
            <a:extLst>
              <a:ext uri="{FF2B5EF4-FFF2-40B4-BE49-F238E27FC236}">
                <a16:creationId xmlns:a16="http://schemas.microsoft.com/office/drawing/2014/main" id="{8C36E840-2E06-92C5-95DF-C850B946A07E}"/>
              </a:ext>
            </a:extLst>
          </p:cNvPr>
          <p:cNvPicPr>
            <a:picLocks noChangeAspect="1"/>
          </p:cNvPicPr>
          <p:nvPr/>
        </p:nvPicPr>
        <p:blipFill rotWithShape="1">
          <a:blip r:embed="rId3">
            <a:extLst>
              <a:ext uri="{28A0092B-C50C-407E-A947-70E740481C1C}">
                <a14:useLocalDpi xmlns:a14="http://schemas.microsoft.com/office/drawing/2010/main" val="0"/>
              </a:ext>
            </a:extLst>
          </a:blip>
          <a:srcRect l="2426" r="3953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67016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0ECE-38F2-489E-3950-E72857BA3E3D}"/>
              </a:ext>
            </a:extLst>
          </p:cNvPr>
          <p:cNvSpPr>
            <a:spLocks noGrp="1"/>
          </p:cNvSpPr>
          <p:nvPr>
            <p:ph type="title"/>
          </p:nvPr>
        </p:nvSpPr>
        <p:spPr/>
        <p:txBody>
          <a:bodyPr/>
          <a:lstStyle/>
          <a:p>
            <a:r>
              <a:rPr lang="en-US" dirty="0"/>
              <a:t>Follow Up and Support</a:t>
            </a:r>
          </a:p>
        </p:txBody>
      </p:sp>
      <p:pic>
        <p:nvPicPr>
          <p:cNvPr id="8" name="Picture 7">
            <a:extLst>
              <a:ext uri="{FF2B5EF4-FFF2-40B4-BE49-F238E27FC236}">
                <a16:creationId xmlns:a16="http://schemas.microsoft.com/office/drawing/2014/main" id="{4D2083A4-96FF-BA02-0A48-3581E9558631}"/>
              </a:ext>
            </a:extLst>
          </p:cNvPr>
          <p:cNvPicPr>
            <a:picLocks noChangeAspect="1"/>
          </p:cNvPicPr>
          <p:nvPr/>
        </p:nvPicPr>
        <p:blipFill>
          <a:blip r:embed="rId3"/>
          <a:stretch>
            <a:fillRect/>
          </a:stretch>
        </p:blipFill>
        <p:spPr>
          <a:xfrm>
            <a:off x="580972" y="1584874"/>
            <a:ext cx="10507541" cy="5125165"/>
          </a:xfrm>
          <a:prstGeom prst="rect">
            <a:avLst/>
          </a:prstGeom>
        </p:spPr>
      </p:pic>
    </p:spTree>
    <p:extLst>
      <p:ext uri="{BB962C8B-B14F-4D97-AF65-F5344CB8AC3E}">
        <p14:creationId xmlns:p14="http://schemas.microsoft.com/office/powerpoint/2010/main" val="948092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5227-44ED-F47F-0E4E-489A88074D9C}"/>
              </a:ext>
            </a:extLst>
          </p:cNvPr>
          <p:cNvSpPr>
            <a:spLocks noGrp="1"/>
          </p:cNvSpPr>
          <p:nvPr>
            <p:ph type="title"/>
          </p:nvPr>
        </p:nvSpPr>
        <p:spPr>
          <a:xfrm>
            <a:off x="674083" y="365125"/>
            <a:ext cx="10515600" cy="1325563"/>
          </a:xfrm>
        </p:spPr>
        <p:txBody>
          <a:bodyPr/>
          <a:lstStyle/>
          <a:p>
            <a:r>
              <a:rPr lang="en-US" dirty="0"/>
              <a:t>Responsibility</a:t>
            </a:r>
          </a:p>
        </p:txBody>
      </p:sp>
      <p:sp>
        <p:nvSpPr>
          <p:cNvPr id="5" name="TextBox 4">
            <a:extLst>
              <a:ext uri="{FF2B5EF4-FFF2-40B4-BE49-F238E27FC236}">
                <a16:creationId xmlns:a16="http://schemas.microsoft.com/office/drawing/2014/main" id="{76DCCFE1-54DE-2F35-E3B3-20811F881E4B}"/>
              </a:ext>
            </a:extLst>
          </p:cNvPr>
          <p:cNvSpPr txBox="1"/>
          <p:nvPr/>
        </p:nvSpPr>
        <p:spPr>
          <a:xfrm>
            <a:off x="375138" y="1690688"/>
            <a:ext cx="7026031"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Segoe UI" panose="020B0502040204020203" pitchFamily="34" charset="0"/>
                <a:cs typeface="Segoe UI" panose="020B0502040204020203" pitchFamily="34" charset="0"/>
              </a:rPr>
              <a:t>Have employees help develop SMART goals</a:t>
            </a:r>
          </a:p>
          <a:p>
            <a:pPr marL="285750" indent="-285750">
              <a:buFont typeface="Arial" panose="020B0604020202020204" pitchFamily="34" charset="0"/>
              <a:buChar char="•"/>
            </a:pPr>
            <a:r>
              <a:rPr lang="en-US" sz="2800" dirty="0">
                <a:latin typeface="Segoe UI" panose="020B0502040204020203" pitchFamily="34" charset="0"/>
                <a:cs typeface="Segoe UI" panose="020B0502040204020203" pitchFamily="34" charset="0"/>
              </a:rPr>
              <a:t>Break goals down into action plans</a:t>
            </a:r>
          </a:p>
          <a:p>
            <a:pPr marL="285750" indent="-285750">
              <a:buFont typeface="Arial" panose="020B0604020202020204" pitchFamily="34" charset="0"/>
              <a:buChar char="•"/>
            </a:pPr>
            <a:r>
              <a:rPr lang="en-US" sz="2800" dirty="0">
                <a:latin typeface="Segoe UI" panose="020B0502040204020203" pitchFamily="34" charset="0"/>
                <a:cs typeface="Segoe UI" panose="020B0502040204020203" pitchFamily="34" charset="0"/>
              </a:rPr>
              <a:t>Assign tasks to employees</a:t>
            </a:r>
          </a:p>
        </p:txBody>
      </p:sp>
      <p:pic>
        <p:nvPicPr>
          <p:cNvPr id="7" name="Picture 6">
            <a:extLst>
              <a:ext uri="{FF2B5EF4-FFF2-40B4-BE49-F238E27FC236}">
                <a16:creationId xmlns:a16="http://schemas.microsoft.com/office/drawing/2014/main" id="{9E0784F2-65B6-79CB-AD6E-EF61BDC7792E}"/>
              </a:ext>
            </a:extLst>
          </p:cNvPr>
          <p:cNvPicPr>
            <a:picLocks noChangeAspect="1"/>
          </p:cNvPicPr>
          <p:nvPr/>
        </p:nvPicPr>
        <p:blipFill>
          <a:blip r:embed="rId3"/>
          <a:stretch>
            <a:fillRect/>
          </a:stretch>
        </p:blipFill>
        <p:spPr>
          <a:xfrm>
            <a:off x="674083" y="3694785"/>
            <a:ext cx="10421804" cy="2610214"/>
          </a:xfrm>
          <a:prstGeom prst="rect">
            <a:avLst/>
          </a:prstGeom>
        </p:spPr>
      </p:pic>
    </p:spTree>
    <p:extLst>
      <p:ext uri="{BB962C8B-B14F-4D97-AF65-F5344CB8AC3E}">
        <p14:creationId xmlns:p14="http://schemas.microsoft.com/office/powerpoint/2010/main" val="2831587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848AC9-7FCF-AEB4-A91A-463466C14893}"/>
              </a:ext>
            </a:extLst>
          </p:cNvPr>
          <p:cNvSpPr>
            <a:spLocks noGrp="1"/>
          </p:cNvSpPr>
          <p:nvPr>
            <p:ph type="title"/>
          </p:nvPr>
        </p:nvSpPr>
        <p:spPr>
          <a:xfrm>
            <a:off x="148108" y="147099"/>
            <a:ext cx="4840010" cy="1807305"/>
          </a:xfrm>
        </p:spPr>
        <p:txBody>
          <a:bodyPr vert="horz" lIns="91440" tIns="45720" rIns="91440" bIns="45720" rtlCol="0" anchor="ctr">
            <a:normAutofit/>
          </a:bodyPr>
          <a:lstStyle/>
          <a:p>
            <a:r>
              <a:rPr lang="en-US" sz="5400" dirty="0"/>
              <a:t>Responsibility</a:t>
            </a:r>
            <a:br>
              <a:rPr lang="en-US" sz="4400" dirty="0">
                <a:solidFill>
                  <a:schemeClr val="tx1"/>
                </a:solidFill>
                <a:latin typeface="+mj-lt"/>
                <a:cs typeface="+mj-cs"/>
              </a:rPr>
            </a:br>
            <a:r>
              <a:rPr lang="en-US" sz="4400" dirty="0">
                <a:solidFill>
                  <a:schemeClr val="tx1"/>
                </a:solidFill>
                <a:latin typeface="+mj-lt"/>
                <a:cs typeface="+mj-cs"/>
              </a:rPr>
              <a:t>	</a:t>
            </a:r>
          </a:p>
        </p:txBody>
      </p:sp>
      <p:sp>
        <p:nvSpPr>
          <p:cNvPr id="6" name="TextBox 5">
            <a:extLst>
              <a:ext uri="{FF2B5EF4-FFF2-40B4-BE49-F238E27FC236}">
                <a16:creationId xmlns:a16="http://schemas.microsoft.com/office/drawing/2014/main" id="{C8F5D685-68A8-EAC0-D1E8-7A3F022801FC}"/>
              </a:ext>
            </a:extLst>
          </p:cNvPr>
          <p:cNvSpPr txBox="1"/>
          <p:nvPr/>
        </p:nvSpPr>
        <p:spPr>
          <a:xfrm>
            <a:off x="148108" y="1197078"/>
            <a:ext cx="6050942" cy="5408480"/>
          </a:xfrm>
          <a:prstGeom prst="rect">
            <a:avLst/>
          </a:prstGeom>
        </p:spPr>
        <p:txBody>
          <a:bodyPr vert="horz" lIns="91440" tIns="45720" rIns="91440" bIns="45720" rtlCol="0">
            <a:normAutofit lnSpcReduction="10000"/>
          </a:bodyPr>
          <a:lstStyle/>
          <a:p>
            <a:pPr marR="0" lvl="0" fontAlgn="auto">
              <a:lnSpc>
                <a:spcPct val="90000"/>
              </a:lnSpc>
              <a:spcBef>
                <a:spcPts val="1000"/>
              </a:spcBef>
              <a:spcAft>
                <a:spcPts val="0"/>
              </a:spcAft>
              <a:buClrTx/>
              <a:buSzTx/>
              <a:tabLst/>
              <a:defRPr/>
            </a:pPr>
            <a:r>
              <a:rPr kumimoji="0" lang="en-US" sz="2400" b="1" i="0" u="none" strike="noStrike" cap="none" spc="0" normalizeH="0" baseline="0" noProof="0" dirty="0">
                <a:ln>
                  <a:noFill/>
                </a:ln>
                <a:effectLst/>
                <a:uLnTx/>
                <a:uFillTx/>
                <a:latin typeface="Segoe UI" panose="020B0502040204020203" pitchFamily="34" charset="0"/>
                <a:cs typeface="Segoe UI" panose="020B0502040204020203" pitchFamily="34" charset="0"/>
              </a:rPr>
              <a:t>Provide opportunities for </a:t>
            </a:r>
            <a:r>
              <a:rPr lang="en-US" sz="2400" b="1" dirty="0">
                <a:latin typeface="Segoe UI" panose="020B0502040204020203" pitchFamily="34" charset="0"/>
                <a:cs typeface="Segoe UI" panose="020B0502040204020203" pitchFamily="34" charset="0"/>
              </a:rPr>
              <a:t>employees to participate in safety</a:t>
            </a:r>
          </a:p>
          <a:p>
            <a:pPr marL="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Segoe UI" panose="020B0502040204020203" pitchFamily="34" charset="0"/>
                <a:cs typeface="Segoe UI" panose="020B0502040204020203" pitchFamily="34" charset="0"/>
              </a:rPr>
              <a:t>Develop safety program </a:t>
            </a:r>
            <a:endParaRPr lang="en-US" sz="2400" dirty="0">
              <a:latin typeface="Segoe UI" panose="020B0502040204020203" pitchFamily="34" charset="0"/>
              <a:cs typeface="Segoe UI" panose="020B0502040204020203" pitchFamily="34" charset="0"/>
            </a:endParaRPr>
          </a:p>
          <a:p>
            <a:pPr marL="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Segoe UI" panose="020B0502040204020203" pitchFamily="34" charset="0"/>
                <a:cs typeface="Segoe UI" panose="020B0502040204020203" pitchFamily="34" charset="0"/>
              </a:rPr>
              <a:t>Set safety goals and KP</a:t>
            </a:r>
            <a:r>
              <a:rPr lang="en-US" sz="2400" dirty="0">
                <a:latin typeface="Segoe UI" panose="020B0502040204020203" pitchFamily="34" charset="0"/>
                <a:cs typeface="Segoe UI" panose="020B0502040204020203" pitchFamily="34" charset="0"/>
              </a:rPr>
              <a:t>Is</a:t>
            </a:r>
          </a:p>
          <a:p>
            <a:pPr marL="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Segoe UI" panose="020B0502040204020203" pitchFamily="34" charset="0"/>
                <a:cs typeface="Segoe UI" panose="020B0502040204020203" pitchFamily="34" charset="0"/>
              </a:rPr>
              <a:t>Hazard assessments</a:t>
            </a:r>
          </a:p>
          <a:p>
            <a:pPr marL="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latin typeface="Segoe UI" panose="020B0502040204020203" pitchFamily="34" charset="0"/>
                <a:cs typeface="Segoe UI" panose="020B0502040204020203" pitchFamily="34" charset="0"/>
              </a:rPr>
              <a:t>Hazard inspections</a:t>
            </a:r>
          </a:p>
          <a:p>
            <a:pPr marL="0" marR="0" lvl="0" indent="-228600" fontAlgn="auto">
              <a:lnSpc>
                <a:spcPct val="90000"/>
              </a:lnSpc>
              <a:spcBef>
                <a:spcPts val="1000"/>
              </a:spcBef>
              <a:spcAft>
                <a:spcPts val="0"/>
              </a:spcAft>
              <a:buClrTx/>
              <a:buSzTx/>
              <a:buFont typeface="Arial" panose="020B0604020202020204" pitchFamily="34" charset="0"/>
              <a:buChar char="•"/>
              <a:tabLst/>
              <a:defRPr/>
            </a:pPr>
            <a:r>
              <a:rPr lang="en-US" sz="2400" dirty="0">
                <a:latin typeface="Segoe UI" panose="020B0502040204020203" pitchFamily="34" charset="0"/>
                <a:cs typeface="Segoe UI" panose="020B0502040204020203" pitchFamily="34" charset="0"/>
              </a:rPr>
              <a:t>Safety suggestions</a:t>
            </a:r>
            <a:endParaRPr kumimoji="0" lang="en-US" sz="2400" b="0" i="0" u="none" strike="noStrike" cap="none" spc="0" normalizeH="0" baseline="0" noProof="0" dirty="0">
              <a:ln>
                <a:noFill/>
              </a:ln>
              <a:effectLst/>
              <a:uLnTx/>
              <a:uFillTx/>
              <a:latin typeface="Segoe UI" panose="020B0502040204020203" pitchFamily="34" charset="0"/>
              <a:cs typeface="Segoe UI" panose="020B0502040204020203" pitchFamily="34" charset="0"/>
            </a:endParaRPr>
          </a:p>
          <a:p>
            <a:pPr marL="0" marR="0" lvl="0" indent="-228600" fontAlgn="auto">
              <a:lnSpc>
                <a:spcPct val="90000"/>
              </a:lnSpc>
              <a:spcBef>
                <a:spcPts val="1000"/>
              </a:spcBef>
              <a:spcAft>
                <a:spcPts val="0"/>
              </a:spcAft>
              <a:buClrTx/>
              <a:buSzTx/>
              <a:buFont typeface="Arial" panose="020B0604020202020204" pitchFamily="34" charset="0"/>
              <a:buChar char="•"/>
              <a:tabLst/>
              <a:defRPr/>
            </a:pPr>
            <a:r>
              <a:rPr lang="en-US" sz="2400" dirty="0">
                <a:latin typeface="Segoe UI" panose="020B0502040204020203" pitchFamily="34" charset="0"/>
                <a:cs typeface="Segoe UI" panose="020B0502040204020203" pitchFamily="34" charset="0"/>
              </a:rPr>
              <a:t>Develop/conduct safety training</a:t>
            </a:r>
          </a:p>
          <a:p>
            <a:pPr marL="0" marR="0" lvl="0" indent="-228600" fontAlgn="auto">
              <a:lnSpc>
                <a:spcPct val="90000"/>
              </a:lnSpc>
              <a:spcBef>
                <a:spcPts val="1000"/>
              </a:spcBef>
              <a:spcAft>
                <a:spcPts val="0"/>
              </a:spcAft>
              <a:buClrTx/>
              <a:buSzTx/>
              <a:buFont typeface="Arial" panose="020B0604020202020204" pitchFamily="34" charset="0"/>
              <a:buChar char="•"/>
              <a:tabLst/>
              <a:defRPr/>
            </a:pPr>
            <a:r>
              <a:rPr lang="en-US" sz="2400" dirty="0">
                <a:latin typeface="Segoe UI" panose="020B0502040204020203" pitchFamily="34" charset="0"/>
                <a:cs typeface="Segoe UI" panose="020B0502040204020203" pitchFamily="34" charset="0"/>
              </a:rPr>
              <a:t>Mentor new hires</a:t>
            </a:r>
          </a:p>
          <a:p>
            <a:pPr marL="0" marR="0" lvl="0" indent="-228600" fontAlgn="auto">
              <a:lnSpc>
                <a:spcPct val="90000"/>
              </a:lnSpc>
              <a:spcBef>
                <a:spcPts val="1000"/>
              </a:spcBef>
              <a:spcAft>
                <a:spcPts val="0"/>
              </a:spcAft>
              <a:buClrTx/>
              <a:buSzTx/>
              <a:buFont typeface="Arial" panose="020B0604020202020204" pitchFamily="34" charset="0"/>
              <a:buChar char="•"/>
              <a:tabLst/>
              <a:defRPr/>
            </a:pPr>
            <a:r>
              <a:rPr lang="en-US" sz="2400" dirty="0">
                <a:latin typeface="Segoe UI" panose="020B0502040204020203" pitchFamily="34" charset="0"/>
                <a:cs typeface="Segoe UI" panose="020B0502040204020203" pitchFamily="34" charset="0"/>
              </a:rPr>
              <a:t>Develop/review safe work procedures</a:t>
            </a:r>
          </a:p>
          <a:p>
            <a:pPr marL="0" marR="0" lvl="0" indent="-228600" fontAlgn="auto">
              <a:lnSpc>
                <a:spcPct val="90000"/>
              </a:lnSpc>
              <a:spcBef>
                <a:spcPts val="1000"/>
              </a:spcBef>
              <a:spcAft>
                <a:spcPts val="0"/>
              </a:spcAft>
              <a:buClrTx/>
              <a:buSzTx/>
              <a:buFont typeface="Arial" panose="020B0604020202020204" pitchFamily="34" charset="0"/>
              <a:buChar char="•"/>
              <a:tabLst/>
              <a:defRPr/>
            </a:pPr>
            <a:r>
              <a:rPr lang="en-US" sz="2400" dirty="0">
                <a:latin typeface="Segoe UI" panose="020B0502040204020203" pitchFamily="34" charset="0"/>
                <a:cs typeface="Segoe UI" panose="020B0502040204020203" pitchFamily="34" charset="0"/>
              </a:rPr>
              <a:t>Incident investigations</a:t>
            </a:r>
          </a:p>
          <a:p>
            <a:pPr marL="0" marR="0" lvl="0" indent="-228600" fontAlgn="auto">
              <a:lnSpc>
                <a:spcPct val="90000"/>
              </a:lnSpc>
              <a:spcBef>
                <a:spcPts val="1000"/>
              </a:spcBef>
              <a:spcAft>
                <a:spcPts val="0"/>
              </a:spcAft>
              <a:buClrTx/>
              <a:buSzTx/>
              <a:buFont typeface="Arial" panose="020B0604020202020204" pitchFamily="34" charset="0"/>
              <a:buChar char="•"/>
              <a:tabLst/>
              <a:defRPr/>
            </a:pPr>
            <a:r>
              <a:rPr lang="en-US" sz="2400" dirty="0">
                <a:latin typeface="Segoe UI" panose="020B0502040204020203" pitchFamily="34" charset="0"/>
                <a:cs typeface="Segoe UI" panose="020B0502040204020203" pitchFamily="34" charset="0"/>
              </a:rPr>
              <a:t>Exposure monitoring/surveillance</a:t>
            </a:r>
          </a:p>
          <a:p>
            <a:pPr marL="0" marR="0" lvl="0" indent="-228600" fontAlgn="auto">
              <a:lnSpc>
                <a:spcPct val="90000"/>
              </a:lnSpc>
              <a:spcBef>
                <a:spcPts val="1000"/>
              </a:spcBef>
              <a:spcAft>
                <a:spcPts val="0"/>
              </a:spcAft>
              <a:buClrTx/>
              <a:buSzTx/>
              <a:buFont typeface="Arial" panose="020B0604020202020204" pitchFamily="34" charset="0"/>
              <a:buChar char="•"/>
              <a:tabLst/>
              <a:defRPr/>
            </a:pPr>
            <a:r>
              <a:rPr lang="en-US" sz="2400" dirty="0">
                <a:latin typeface="Segoe UI" panose="020B0502040204020203" pitchFamily="34" charset="0"/>
                <a:cs typeface="Segoe UI" panose="020B0502040204020203" pitchFamily="34" charset="0"/>
              </a:rPr>
              <a:t>Program Evaluation</a:t>
            </a:r>
          </a:p>
          <a:p>
            <a:pPr marR="0" lvl="0" fontAlgn="auto">
              <a:lnSpc>
                <a:spcPct val="90000"/>
              </a:lnSpc>
              <a:spcBef>
                <a:spcPts val="1000"/>
              </a:spcBef>
              <a:spcAft>
                <a:spcPts val="0"/>
              </a:spcAft>
              <a:buClrTx/>
              <a:buSzTx/>
              <a:tabLst/>
              <a:defRPr/>
            </a:pPr>
            <a:endParaRPr kumimoji="0" lang="en-US" sz="2400" b="0" i="0" u="none" strike="noStrike" cap="none" spc="0" normalizeH="0" baseline="0" noProof="0" dirty="0">
              <a:ln>
                <a:noFill/>
              </a:ln>
              <a:effectLst/>
              <a:uLnTx/>
              <a:uFillTx/>
              <a:latin typeface="Segoe UI" panose="020B0502040204020203" pitchFamily="34" charset="0"/>
              <a:cs typeface="Segoe UI" panose="020B0502040204020203" pitchFamily="34" charset="0"/>
            </a:endParaRPr>
          </a:p>
          <a:p>
            <a:pPr indent="-228600">
              <a:lnSpc>
                <a:spcPct val="90000"/>
              </a:lnSpc>
              <a:buFont typeface="Arial" panose="020B0604020202020204" pitchFamily="34" charset="0"/>
              <a:buChar char="•"/>
            </a:pPr>
            <a:endParaRPr lang="en-US" sz="2000" dirty="0"/>
          </a:p>
        </p:txBody>
      </p:sp>
      <p:pic>
        <p:nvPicPr>
          <p:cNvPr id="3" name="Picture 2">
            <a:extLst>
              <a:ext uri="{FF2B5EF4-FFF2-40B4-BE49-F238E27FC236}">
                <a16:creationId xmlns:a16="http://schemas.microsoft.com/office/drawing/2014/main" id="{3A61B0A6-58C3-562A-3DEA-1C73B2F863A2}"/>
              </a:ext>
            </a:extLst>
          </p:cNvPr>
          <p:cNvPicPr>
            <a:picLocks noChangeAspect="1"/>
          </p:cNvPicPr>
          <p:nvPr/>
        </p:nvPicPr>
        <p:blipFill>
          <a:blip r:embed="rId4"/>
          <a:stretch>
            <a:fillRect/>
          </a:stretch>
        </p:blipFill>
        <p:spPr>
          <a:xfrm>
            <a:off x="6241069" y="0"/>
            <a:ext cx="5961889" cy="6858000"/>
          </a:xfrm>
          <a:prstGeom prst="rect">
            <a:avLst/>
          </a:prstGeom>
        </p:spPr>
      </p:pic>
    </p:spTree>
    <p:custDataLst>
      <p:tags r:id="rId1"/>
    </p:custDataLst>
    <p:extLst>
      <p:ext uri="{BB962C8B-B14F-4D97-AF65-F5344CB8AC3E}">
        <p14:creationId xmlns:p14="http://schemas.microsoft.com/office/powerpoint/2010/main" val="1888768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848AC9-7FCF-AEB4-A91A-463466C14893}"/>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sz="4000" dirty="0"/>
              <a:t>Safety Leadership</a:t>
            </a:r>
            <a:r>
              <a:rPr lang="en-US" sz="4400" dirty="0">
                <a:solidFill>
                  <a:schemeClr val="tx1"/>
                </a:solidFill>
                <a:latin typeface="+mj-lt"/>
                <a:cs typeface="+mj-cs"/>
              </a:rPr>
              <a:t>	</a:t>
            </a:r>
          </a:p>
        </p:txBody>
      </p:sp>
      <p:pic>
        <p:nvPicPr>
          <p:cNvPr id="9" name="Picture 8" descr="Red toy person in front of two lines of white figures">
            <a:extLst>
              <a:ext uri="{FF2B5EF4-FFF2-40B4-BE49-F238E27FC236}">
                <a16:creationId xmlns:a16="http://schemas.microsoft.com/office/drawing/2014/main" id="{78E5FD77-1861-EAE2-66FC-064979E60F43}"/>
              </a:ext>
            </a:extLst>
          </p:cNvPr>
          <p:cNvPicPr>
            <a:picLocks noChangeAspect="1"/>
          </p:cNvPicPr>
          <p:nvPr/>
        </p:nvPicPr>
        <p:blipFill rotWithShape="1">
          <a:blip r:embed="rId4">
            <a:extLst>
              <a:ext uri="{28A0092B-C50C-407E-A947-70E740481C1C}">
                <a14:useLocalDpi xmlns:a14="http://schemas.microsoft.com/office/drawing/2010/main" val="0"/>
              </a:ext>
            </a:extLst>
          </a:blip>
          <a:srcRect l="22599" r="1876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60C47E3-30B1-049D-F136-09C5E1D30CB6}"/>
              </a:ext>
            </a:extLst>
          </p:cNvPr>
          <p:cNvSpPr>
            <a:spLocks noGrp="1"/>
          </p:cNvSpPr>
          <p:nvPr>
            <p:ph sz="half" idx="1"/>
          </p:nvPr>
        </p:nvSpPr>
        <p:spPr>
          <a:xfrm>
            <a:off x="6513788" y="2333297"/>
            <a:ext cx="4840010" cy="3843666"/>
          </a:xfrm>
        </p:spPr>
        <p:txBody>
          <a:bodyPr vert="horz" lIns="91440" tIns="45720" rIns="91440" bIns="45720" rtlCol="0">
            <a:normAutofit/>
          </a:bodyPr>
          <a:lstStyle/>
          <a:p>
            <a:pPr marL="0" indent="0">
              <a:buClr>
                <a:srgbClr val="2C3688"/>
              </a:buClr>
              <a:buNone/>
            </a:pPr>
            <a:r>
              <a:rPr lang="en-US" sz="2400" dirty="0">
                <a:latin typeface="+mn-lt"/>
                <a:cs typeface="+mn-cs"/>
              </a:rPr>
              <a:t>“Leadership is infinitely more important </a:t>
            </a:r>
            <a:br>
              <a:rPr lang="en-US" sz="2400" dirty="0">
                <a:latin typeface="+mn-lt"/>
                <a:cs typeface="+mn-cs"/>
              </a:rPr>
            </a:br>
            <a:r>
              <a:rPr lang="en-US" sz="2400" dirty="0">
                <a:latin typeface="+mn-lt"/>
                <a:cs typeface="+mn-cs"/>
              </a:rPr>
              <a:t>than policy, for the leader through </a:t>
            </a:r>
            <a:br>
              <a:rPr lang="en-US" sz="2400" dirty="0">
                <a:latin typeface="+mn-lt"/>
                <a:cs typeface="+mn-cs"/>
              </a:rPr>
            </a:br>
            <a:r>
              <a:rPr lang="en-US" sz="2400" dirty="0">
                <a:latin typeface="+mn-lt"/>
                <a:cs typeface="+mn-cs"/>
              </a:rPr>
              <a:t>his or her actions and decisions sends </a:t>
            </a:r>
            <a:br>
              <a:rPr lang="en-US" sz="2400" dirty="0">
                <a:latin typeface="+mn-lt"/>
                <a:cs typeface="+mn-cs"/>
              </a:rPr>
            </a:br>
            <a:r>
              <a:rPr lang="en-US" sz="2400" dirty="0">
                <a:latin typeface="+mn-lt"/>
                <a:cs typeface="+mn-cs"/>
              </a:rPr>
              <a:t>clear messages to the organization</a:t>
            </a:r>
            <a:br>
              <a:rPr lang="en-US" sz="2400" dirty="0">
                <a:latin typeface="+mn-lt"/>
                <a:cs typeface="+mn-cs"/>
              </a:rPr>
            </a:br>
            <a:r>
              <a:rPr lang="en-US" sz="2400" dirty="0">
                <a:latin typeface="+mn-lt"/>
                <a:cs typeface="+mn-cs"/>
              </a:rPr>
              <a:t>which policies are important, and </a:t>
            </a:r>
            <a:br>
              <a:rPr lang="en-US" sz="2400" dirty="0">
                <a:latin typeface="+mn-lt"/>
                <a:cs typeface="+mn-cs"/>
              </a:rPr>
            </a:br>
            <a:r>
              <a:rPr lang="en-US" sz="2400" dirty="0">
                <a:latin typeface="+mn-lt"/>
                <a:cs typeface="+mn-cs"/>
              </a:rPr>
              <a:t>which are not.” </a:t>
            </a:r>
          </a:p>
          <a:p>
            <a:pPr marL="0" indent="0">
              <a:buClr>
                <a:srgbClr val="2C3688"/>
              </a:buClr>
              <a:buNone/>
            </a:pPr>
            <a:r>
              <a:rPr lang="en-US" sz="2400" dirty="0">
                <a:latin typeface="+mn-lt"/>
                <a:cs typeface="+mn-cs"/>
              </a:rPr>
              <a:t>	- Dr. Dan Peterson</a:t>
            </a:r>
          </a:p>
        </p:txBody>
      </p:sp>
    </p:spTree>
    <p:custDataLst>
      <p:tags r:id="rId1"/>
    </p:custDataLst>
    <p:extLst>
      <p:ext uri="{BB962C8B-B14F-4D97-AF65-F5344CB8AC3E}">
        <p14:creationId xmlns:p14="http://schemas.microsoft.com/office/powerpoint/2010/main" val="3599827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BF2DDC-401D-F1A1-88B5-80D45A168E31}"/>
              </a:ext>
            </a:extLst>
          </p:cNvPr>
          <p:cNvSpPr>
            <a:spLocks noGrp="1"/>
          </p:cNvSpPr>
          <p:nvPr>
            <p:ph type="title"/>
          </p:nvPr>
        </p:nvSpPr>
        <p:spPr>
          <a:xfrm>
            <a:off x="591272" y="4759389"/>
            <a:ext cx="4685857" cy="1465973"/>
          </a:xfrm>
        </p:spPr>
        <p:txBody>
          <a:bodyPr vert="horz" lIns="91440" tIns="45720" rIns="91440" bIns="45720" rtlCol="0" anchor="t">
            <a:normAutofit/>
          </a:bodyPr>
          <a:lstStyle/>
          <a:p>
            <a:r>
              <a:rPr lang="en-US" sz="5400" dirty="0"/>
              <a:t>Achievement</a:t>
            </a:r>
          </a:p>
        </p:txBody>
      </p:sp>
      <p:pic>
        <p:nvPicPr>
          <p:cNvPr id="7" name="Picture 6" descr="Workers walking and talking in factory">
            <a:extLst>
              <a:ext uri="{FF2B5EF4-FFF2-40B4-BE49-F238E27FC236}">
                <a16:creationId xmlns:a16="http://schemas.microsoft.com/office/drawing/2014/main" id="{5ABEA47C-1C6D-FFDB-95A4-3CCD209D36E1}"/>
              </a:ext>
            </a:extLst>
          </p:cNvPr>
          <p:cNvPicPr>
            <a:picLocks noChangeAspect="1"/>
          </p:cNvPicPr>
          <p:nvPr/>
        </p:nvPicPr>
        <p:blipFill rotWithShape="1">
          <a:blip r:embed="rId3">
            <a:extLst>
              <a:ext uri="{28A0092B-C50C-407E-A947-70E740481C1C}">
                <a14:useLocalDpi xmlns:a14="http://schemas.microsoft.com/office/drawing/2010/main" val="0"/>
              </a:ext>
            </a:extLst>
          </a:blip>
          <a:srcRect t="40457" b="7384"/>
          <a:stretch/>
        </p:blipFill>
        <p:spPr>
          <a:xfrm>
            <a:off x="20" y="432"/>
            <a:ext cx="12191980" cy="4244759"/>
          </a:xfrm>
          <a:prstGeom prst="rect">
            <a:avLst/>
          </a:prstGeom>
        </p:spPr>
      </p:pic>
      <p:sp>
        <p:nvSpPr>
          <p:cNvPr id="5" name="Content Placeholder 2">
            <a:extLst>
              <a:ext uri="{FF2B5EF4-FFF2-40B4-BE49-F238E27FC236}">
                <a16:creationId xmlns:a16="http://schemas.microsoft.com/office/drawing/2014/main" id="{EA84E3C2-7E25-3637-6D53-7D5F258F766E}"/>
              </a:ext>
            </a:extLst>
          </p:cNvPr>
          <p:cNvSpPr>
            <a:spLocks noGrp="1"/>
          </p:cNvSpPr>
          <p:nvPr>
            <p:ph idx="1"/>
          </p:nvPr>
        </p:nvSpPr>
        <p:spPr>
          <a:xfrm>
            <a:off x="6096000" y="4583953"/>
            <a:ext cx="5638800" cy="1465973"/>
          </a:xfrm>
        </p:spPr>
        <p:txBody>
          <a:bodyPr vert="horz" lIns="91440" tIns="45720" rIns="91440" bIns="45720" rtlCol="0">
            <a:normAutofit/>
          </a:bodyPr>
          <a:lstStyle/>
          <a:p>
            <a:r>
              <a:rPr lang="en-US" sz="2000" dirty="0"/>
              <a:t>What gets measured gets done</a:t>
            </a:r>
          </a:p>
          <a:p>
            <a:r>
              <a:rPr lang="en-US" sz="2000" dirty="0"/>
              <a:t>What gets celebrated gets done well </a:t>
            </a:r>
          </a:p>
          <a:p>
            <a:r>
              <a:rPr lang="en-US" sz="2000" dirty="0"/>
              <a:t>Measure more than just the results </a:t>
            </a:r>
          </a:p>
        </p:txBody>
      </p:sp>
      <p:sp>
        <p:nvSpPr>
          <p:cNvPr id="14" name="Rectangle 13">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28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D3396-BBE8-7AE0-A98C-4143A12C999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5400" dirty="0"/>
              <a:t>Measuring Achievement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5065AD-7F67-2E03-F3B4-F4E73CE1CBED}"/>
              </a:ext>
            </a:extLst>
          </p:cNvPr>
          <p:cNvSpPr>
            <a:spLocks noGrp="1"/>
          </p:cNvSpPr>
          <p:nvPr>
            <p:ph sz="half" idx="1"/>
          </p:nvPr>
        </p:nvSpPr>
        <p:spPr>
          <a:xfrm>
            <a:off x="255645" y="2818191"/>
            <a:ext cx="4243589" cy="3320668"/>
          </a:xfrm>
        </p:spPr>
        <p:txBody>
          <a:bodyPr vert="horz" lIns="91440" tIns="45720" rIns="91440" bIns="45720" rtlCol="0">
            <a:normAutofit/>
          </a:bodyPr>
          <a:lstStyle/>
          <a:p>
            <a:pPr marL="742950" indent="-457200">
              <a:buFont typeface="+mj-lt"/>
              <a:buAutoNum type="arabicPeriod"/>
            </a:pPr>
            <a:r>
              <a:rPr lang="en-US" sz="2200" dirty="0"/>
              <a:t>Collect the data</a:t>
            </a:r>
          </a:p>
          <a:p>
            <a:pPr marL="742950" indent="-457200">
              <a:buFont typeface="+mj-lt"/>
              <a:buAutoNum type="arabicPeriod"/>
            </a:pPr>
            <a:r>
              <a:rPr lang="en-US" sz="2200" dirty="0"/>
              <a:t>Periodically measure </a:t>
            </a:r>
            <a:br>
              <a:rPr lang="en-US" sz="2200" dirty="0"/>
            </a:br>
            <a:r>
              <a:rPr lang="en-US" sz="2200" dirty="0"/>
              <a:t>progress toward your goal </a:t>
            </a:r>
            <a:br>
              <a:rPr lang="en-US" sz="2200" dirty="0"/>
            </a:br>
            <a:r>
              <a:rPr lang="en-US" sz="2200" dirty="0"/>
              <a:t>and take action if you are </a:t>
            </a:r>
            <a:br>
              <a:rPr lang="en-US" sz="2200" dirty="0"/>
            </a:br>
            <a:r>
              <a:rPr lang="en-US" sz="2200" dirty="0"/>
              <a:t>not meeting it. </a:t>
            </a:r>
          </a:p>
          <a:p>
            <a:pPr marL="742950" indent="-457200">
              <a:buFont typeface="+mj-lt"/>
              <a:buAutoNum type="arabicPeriod"/>
            </a:pPr>
            <a:r>
              <a:rPr lang="en-US" sz="2200" dirty="0"/>
              <a:t>Communicate your progress with workers. </a:t>
            </a:r>
          </a:p>
          <a:p>
            <a:pPr marL="742950" indent="-457200">
              <a:buFont typeface="+mj-lt"/>
              <a:buAutoNum type="arabicPeriod"/>
            </a:pPr>
            <a:r>
              <a:rPr lang="en-US" sz="2200" dirty="0"/>
              <a:t>Periodically reassess your </a:t>
            </a:r>
            <a:br>
              <a:rPr lang="en-US" sz="2200" dirty="0"/>
            </a:br>
            <a:r>
              <a:rPr lang="en-US" sz="2200" dirty="0"/>
              <a:t>goals and indicators. </a:t>
            </a:r>
          </a:p>
          <a:p>
            <a:pPr marL="0"/>
            <a:endParaRPr lang="en-US" sz="2200" dirty="0">
              <a:latin typeface="+mn-lt"/>
              <a:cs typeface="+mn-cs"/>
            </a:endParaRPr>
          </a:p>
        </p:txBody>
      </p:sp>
      <p:pic>
        <p:nvPicPr>
          <p:cNvPr id="6" name="Picture 5" descr="Close-up of wooden white and yellow ruler">
            <a:extLst>
              <a:ext uri="{FF2B5EF4-FFF2-40B4-BE49-F238E27FC236}">
                <a16:creationId xmlns:a16="http://schemas.microsoft.com/office/drawing/2014/main" id="{3BFAB5EA-DDD2-8BA8-2444-AD20AEB065E4}"/>
              </a:ext>
            </a:extLst>
          </p:cNvPr>
          <p:cNvPicPr>
            <a:picLocks noChangeAspect="1"/>
          </p:cNvPicPr>
          <p:nvPr/>
        </p:nvPicPr>
        <p:blipFill rotWithShape="1">
          <a:blip r:embed="rId3">
            <a:extLst>
              <a:ext uri="{28A0092B-C50C-407E-A947-70E740481C1C}">
                <a14:useLocalDpi xmlns:a14="http://schemas.microsoft.com/office/drawing/2010/main" val="0"/>
              </a:ext>
            </a:extLst>
          </a:blip>
          <a:srcRect l="2215" r="2255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94675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37DC-3B9C-4DA5-599D-752466D7A743}"/>
              </a:ext>
            </a:extLst>
          </p:cNvPr>
          <p:cNvSpPr>
            <a:spLocks noGrp="1"/>
          </p:cNvSpPr>
          <p:nvPr>
            <p:ph type="title"/>
          </p:nvPr>
        </p:nvSpPr>
        <p:spPr>
          <a:xfrm>
            <a:off x="838200" y="735318"/>
            <a:ext cx="10515600" cy="1325563"/>
          </a:xfrm>
        </p:spPr>
        <p:txBody>
          <a:bodyPr/>
          <a:lstStyle/>
          <a:p>
            <a:r>
              <a:rPr lang="en-US" dirty="0"/>
              <a:t>Measuring Achievement</a:t>
            </a:r>
          </a:p>
        </p:txBody>
      </p:sp>
      <p:grpSp>
        <p:nvGrpSpPr>
          <p:cNvPr id="5" name="Group 4">
            <a:extLst>
              <a:ext uri="{FF2B5EF4-FFF2-40B4-BE49-F238E27FC236}">
                <a16:creationId xmlns:a16="http://schemas.microsoft.com/office/drawing/2014/main" id="{C9FB640E-16B1-185E-850D-186F48114563}"/>
              </a:ext>
            </a:extLst>
          </p:cNvPr>
          <p:cNvGrpSpPr/>
          <p:nvPr/>
        </p:nvGrpSpPr>
        <p:grpSpPr>
          <a:xfrm>
            <a:off x="236573" y="2235200"/>
            <a:ext cx="11718854" cy="3187700"/>
            <a:chOff x="236573" y="2235200"/>
            <a:chExt cx="11718854" cy="3187700"/>
          </a:xfrm>
        </p:grpSpPr>
        <p:pic>
          <p:nvPicPr>
            <p:cNvPr id="6" name="Picture 5" descr="Icon&#10;&#10;Description automatically generated">
              <a:extLst>
                <a:ext uri="{FF2B5EF4-FFF2-40B4-BE49-F238E27FC236}">
                  <a16:creationId xmlns:a16="http://schemas.microsoft.com/office/drawing/2014/main" id="{C5E10A5D-2BFC-F3BA-A395-0988032C0F30}"/>
                </a:ext>
              </a:extLst>
            </p:cNvPr>
            <p:cNvPicPr>
              <a:picLocks noChangeAspect="1"/>
            </p:cNvPicPr>
            <p:nvPr/>
          </p:nvPicPr>
          <p:blipFill rotWithShape="1">
            <a:blip r:embed="rId3">
              <a:extLst>
                <a:ext uri="{28A0092B-C50C-407E-A947-70E740481C1C}">
                  <a14:useLocalDpi xmlns:a14="http://schemas.microsoft.com/office/drawing/2010/main" val="0"/>
                </a:ext>
              </a:extLst>
            </a:blip>
            <a:srcRect l="36449" t="32963" r="33377" b="20555"/>
            <a:stretch/>
          </p:blipFill>
          <p:spPr>
            <a:xfrm>
              <a:off x="9212227" y="2235200"/>
              <a:ext cx="2743200" cy="3187700"/>
            </a:xfrm>
            <a:prstGeom prst="rect">
              <a:avLst/>
            </a:prstGeom>
          </p:spPr>
        </p:pic>
        <p:pic>
          <p:nvPicPr>
            <p:cNvPr id="7" name="Picture 6" descr="Icon&#10;&#10;Description automatically generated">
              <a:extLst>
                <a:ext uri="{FF2B5EF4-FFF2-40B4-BE49-F238E27FC236}">
                  <a16:creationId xmlns:a16="http://schemas.microsoft.com/office/drawing/2014/main" id="{1BAD456A-A2C0-B758-D927-24162388DCD7}"/>
                </a:ext>
              </a:extLst>
            </p:cNvPr>
            <p:cNvPicPr>
              <a:picLocks noChangeAspect="1"/>
            </p:cNvPicPr>
            <p:nvPr/>
          </p:nvPicPr>
          <p:blipFill rotWithShape="1">
            <a:blip r:embed="rId3">
              <a:extLst>
                <a:ext uri="{28A0092B-C50C-407E-A947-70E740481C1C}">
                  <a14:useLocalDpi xmlns:a14="http://schemas.microsoft.com/office/drawing/2010/main" val="0"/>
                </a:ext>
              </a:extLst>
            </a:blip>
            <a:srcRect l="36449" t="32963" r="33377" b="20555"/>
            <a:stretch/>
          </p:blipFill>
          <p:spPr>
            <a:xfrm>
              <a:off x="6985520" y="2946400"/>
              <a:ext cx="1493490" cy="1735491"/>
            </a:xfrm>
            <a:prstGeom prst="rect">
              <a:avLst/>
            </a:prstGeom>
          </p:spPr>
        </p:pic>
        <p:pic>
          <p:nvPicPr>
            <p:cNvPr id="9" name="Picture 8" descr="Icon&#10;&#10;Description automatically generated">
              <a:extLst>
                <a:ext uri="{FF2B5EF4-FFF2-40B4-BE49-F238E27FC236}">
                  <a16:creationId xmlns:a16="http://schemas.microsoft.com/office/drawing/2014/main" id="{058002A3-BCA7-52BD-6181-B078D41E8091}"/>
                </a:ext>
              </a:extLst>
            </p:cNvPr>
            <p:cNvPicPr>
              <a:picLocks noChangeAspect="1"/>
            </p:cNvPicPr>
            <p:nvPr/>
          </p:nvPicPr>
          <p:blipFill rotWithShape="1">
            <a:blip r:embed="rId3">
              <a:extLst>
                <a:ext uri="{28A0092B-C50C-407E-A947-70E740481C1C}">
                  <a14:useLocalDpi xmlns:a14="http://schemas.microsoft.com/office/drawing/2010/main" val="0"/>
                </a:ext>
              </a:extLst>
            </a:blip>
            <a:srcRect l="36449" t="32963" r="33377" b="20555"/>
            <a:stretch/>
          </p:blipFill>
          <p:spPr>
            <a:xfrm>
              <a:off x="4772064" y="2959098"/>
              <a:ext cx="1493490" cy="1735491"/>
            </a:xfrm>
            <a:prstGeom prst="rect">
              <a:avLst/>
            </a:prstGeom>
          </p:spPr>
        </p:pic>
        <p:sp>
          <p:nvSpPr>
            <p:cNvPr id="10" name="TextBox 9">
              <a:extLst>
                <a:ext uri="{FF2B5EF4-FFF2-40B4-BE49-F238E27FC236}">
                  <a16:creationId xmlns:a16="http://schemas.microsoft.com/office/drawing/2014/main" id="{B758D8F8-2E58-9639-2E6B-F60E7D27440C}"/>
                </a:ext>
              </a:extLst>
            </p:cNvPr>
            <p:cNvSpPr txBox="1"/>
            <p:nvPr/>
          </p:nvSpPr>
          <p:spPr>
            <a:xfrm>
              <a:off x="6212914" y="3083073"/>
              <a:ext cx="83231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alpha val="62000"/>
                    </a:prstClr>
                  </a:solidFill>
                  <a:effectLst/>
                  <a:uLnTx/>
                  <a:uFillTx/>
                  <a:latin typeface="Futura PT Medium" panose="020B0602020204020303" pitchFamily="34" charset="0"/>
                  <a:ea typeface="+mn-ea"/>
                  <a:cs typeface="+mn-cs"/>
                </a:rPr>
                <a:t>+</a:t>
              </a:r>
            </a:p>
          </p:txBody>
        </p:sp>
        <p:pic>
          <p:nvPicPr>
            <p:cNvPr id="11" name="Picture 10" descr="Icon&#10;&#10;Description automatically generated">
              <a:extLst>
                <a:ext uri="{FF2B5EF4-FFF2-40B4-BE49-F238E27FC236}">
                  <a16:creationId xmlns:a16="http://schemas.microsoft.com/office/drawing/2014/main" id="{F20EE5B0-7239-E89C-613A-97A190906147}"/>
                </a:ext>
              </a:extLst>
            </p:cNvPr>
            <p:cNvPicPr>
              <a:picLocks noChangeAspect="1"/>
            </p:cNvPicPr>
            <p:nvPr/>
          </p:nvPicPr>
          <p:blipFill rotWithShape="1">
            <a:blip r:embed="rId3">
              <a:extLst>
                <a:ext uri="{28A0092B-C50C-407E-A947-70E740481C1C}">
                  <a14:useLocalDpi xmlns:a14="http://schemas.microsoft.com/office/drawing/2010/main" val="0"/>
                </a:ext>
              </a:extLst>
            </a:blip>
            <a:srcRect l="36449" t="32963" r="33377" b="20555"/>
            <a:stretch/>
          </p:blipFill>
          <p:spPr>
            <a:xfrm>
              <a:off x="2476079" y="2946399"/>
              <a:ext cx="1493490" cy="1735491"/>
            </a:xfrm>
            <a:prstGeom prst="rect">
              <a:avLst/>
            </a:prstGeom>
          </p:spPr>
        </p:pic>
        <p:sp>
          <p:nvSpPr>
            <p:cNvPr id="12" name="TextBox 11">
              <a:extLst>
                <a:ext uri="{FF2B5EF4-FFF2-40B4-BE49-F238E27FC236}">
                  <a16:creationId xmlns:a16="http://schemas.microsoft.com/office/drawing/2014/main" id="{11F76755-6424-03A2-4621-6569ED72F8DF}"/>
                </a:ext>
              </a:extLst>
            </p:cNvPr>
            <p:cNvSpPr txBox="1"/>
            <p:nvPr/>
          </p:nvSpPr>
          <p:spPr>
            <a:xfrm>
              <a:off x="4003114" y="3083073"/>
              <a:ext cx="83231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white">
                    <a:alpha val="62000"/>
                  </a:prstClr>
                </a:solidFill>
                <a:effectLst/>
                <a:uLnTx/>
                <a:uFillTx/>
                <a:latin typeface="Futura PT Medium" panose="020B0602020204020303" pitchFamily="34" charset="0"/>
                <a:ea typeface="+mn-ea"/>
                <a:cs typeface="+mn-cs"/>
              </a:endParaRPr>
            </a:p>
          </p:txBody>
        </p:sp>
        <p:pic>
          <p:nvPicPr>
            <p:cNvPr id="13" name="Picture 12" descr="Icon&#10;&#10;Description automatically generated">
              <a:extLst>
                <a:ext uri="{FF2B5EF4-FFF2-40B4-BE49-F238E27FC236}">
                  <a16:creationId xmlns:a16="http://schemas.microsoft.com/office/drawing/2014/main" id="{B79B9140-4DAA-DB76-8785-EA10C8002259}"/>
                </a:ext>
              </a:extLst>
            </p:cNvPr>
            <p:cNvPicPr>
              <a:picLocks noChangeAspect="1"/>
            </p:cNvPicPr>
            <p:nvPr/>
          </p:nvPicPr>
          <p:blipFill rotWithShape="1">
            <a:blip r:embed="rId3">
              <a:extLst>
                <a:ext uri="{28A0092B-C50C-407E-A947-70E740481C1C}">
                  <a14:useLocalDpi xmlns:a14="http://schemas.microsoft.com/office/drawing/2010/main" val="0"/>
                </a:ext>
              </a:extLst>
            </a:blip>
            <a:srcRect l="36449" t="32963" r="33377" b="20555"/>
            <a:stretch/>
          </p:blipFill>
          <p:spPr>
            <a:xfrm>
              <a:off x="259968" y="2946399"/>
              <a:ext cx="1493490" cy="1735491"/>
            </a:xfrm>
            <a:prstGeom prst="rect">
              <a:avLst/>
            </a:prstGeom>
          </p:spPr>
        </p:pic>
        <p:sp>
          <p:nvSpPr>
            <p:cNvPr id="15" name="TextBox 14">
              <a:extLst>
                <a:ext uri="{FF2B5EF4-FFF2-40B4-BE49-F238E27FC236}">
                  <a16:creationId xmlns:a16="http://schemas.microsoft.com/office/drawing/2014/main" id="{23B95F4D-7BBE-592D-5987-1B482BA64BE5}"/>
                </a:ext>
              </a:extLst>
            </p:cNvPr>
            <p:cNvSpPr txBox="1"/>
            <p:nvPr/>
          </p:nvSpPr>
          <p:spPr>
            <a:xfrm>
              <a:off x="236573" y="3335710"/>
              <a:ext cx="1516886" cy="923330"/>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Eating</a:t>
              </a:r>
            </a:p>
            <a:p>
              <a:pPr algn="ctr"/>
              <a:r>
                <a:rPr lang="en-US" dirty="0">
                  <a:solidFill>
                    <a:schemeClr val="bg1"/>
                  </a:solidFill>
                  <a:latin typeface="Century Gothic" panose="020B0502020202020204" pitchFamily="34" charset="0"/>
                </a:rPr>
                <a:t>5 Veggies</a:t>
              </a:r>
            </a:p>
            <a:p>
              <a:pPr algn="ctr"/>
              <a:r>
                <a:rPr lang="en-US" dirty="0">
                  <a:solidFill>
                    <a:schemeClr val="bg1"/>
                  </a:solidFill>
                  <a:latin typeface="Century Gothic" panose="020B0502020202020204" pitchFamily="34" charset="0"/>
                </a:rPr>
                <a:t>Per Day</a:t>
              </a:r>
            </a:p>
          </p:txBody>
        </p:sp>
        <p:sp>
          <p:nvSpPr>
            <p:cNvPr id="16" name="TextBox 15">
              <a:extLst>
                <a:ext uri="{FF2B5EF4-FFF2-40B4-BE49-F238E27FC236}">
                  <a16:creationId xmlns:a16="http://schemas.microsoft.com/office/drawing/2014/main" id="{742ECDA6-8513-81C2-0B9B-63C742D86A6D}"/>
                </a:ext>
              </a:extLst>
            </p:cNvPr>
            <p:cNvSpPr txBox="1"/>
            <p:nvPr/>
          </p:nvSpPr>
          <p:spPr>
            <a:xfrm>
              <a:off x="2473424" y="3221410"/>
              <a:ext cx="1496144" cy="1200329"/>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Staying</a:t>
              </a:r>
            </a:p>
            <a:p>
              <a:pPr algn="ctr"/>
              <a:r>
                <a:rPr lang="en-US" dirty="0">
                  <a:solidFill>
                    <a:schemeClr val="bg1"/>
                  </a:solidFill>
                  <a:latin typeface="Century Gothic" panose="020B0502020202020204" pitchFamily="34" charset="0"/>
                </a:rPr>
                <a:t>Under</a:t>
              </a:r>
            </a:p>
            <a:p>
              <a:pPr algn="ctr"/>
              <a:r>
                <a:rPr lang="en-US" dirty="0">
                  <a:solidFill>
                    <a:schemeClr val="bg1"/>
                  </a:solidFill>
                  <a:latin typeface="Century Gothic" panose="020B0502020202020204" pitchFamily="34" charset="0"/>
                </a:rPr>
                <a:t>Calorie</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Budget</a:t>
              </a:r>
            </a:p>
          </p:txBody>
        </p:sp>
        <p:sp>
          <p:nvSpPr>
            <p:cNvPr id="17" name="TextBox 16">
              <a:extLst>
                <a:ext uri="{FF2B5EF4-FFF2-40B4-BE49-F238E27FC236}">
                  <a16:creationId xmlns:a16="http://schemas.microsoft.com/office/drawing/2014/main" id="{8D162C0D-AB0A-38A9-45A2-078D4A54B9C9}"/>
                </a:ext>
              </a:extLst>
            </p:cNvPr>
            <p:cNvSpPr txBox="1"/>
            <p:nvPr/>
          </p:nvSpPr>
          <p:spPr>
            <a:xfrm>
              <a:off x="4769409" y="3335710"/>
              <a:ext cx="1482893" cy="923330"/>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Exercise</a:t>
              </a:r>
            </a:p>
            <a:p>
              <a:pPr algn="ctr"/>
              <a:r>
                <a:rPr lang="en-US" dirty="0">
                  <a:solidFill>
                    <a:schemeClr val="bg1"/>
                  </a:solidFill>
                  <a:latin typeface="Century Gothic" panose="020B0502020202020204" pitchFamily="34" charset="0"/>
                </a:rPr>
                <a:t>3x Per</a:t>
              </a:r>
            </a:p>
            <a:p>
              <a:pPr algn="ctr"/>
              <a:r>
                <a:rPr lang="en-US" dirty="0">
                  <a:solidFill>
                    <a:schemeClr val="bg1"/>
                  </a:solidFill>
                  <a:latin typeface="Century Gothic" panose="020B0502020202020204" pitchFamily="34" charset="0"/>
                </a:rPr>
                <a:t>Week</a:t>
              </a:r>
            </a:p>
          </p:txBody>
        </p:sp>
        <p:sp>
          <p:nvSpPr>
            <p:cNvPr id="18" name="TextBox 17">
              <a:extLst>
                <a:ext uri="{FF2B5EF4-FFF2-40B4-BE49-F238E27FC236}">
                  <a16:creationId xmlns:a16="http://schemas.microsoft.com/office/drawing/2014/main" id="{56866746-B336-C8B3-B13F-DC03B1BD725F}"/>
                </a:ext>
              </a:extLst>
            </p:cNvPr>
            <p:cNvSpPr txBox="1"/>
            <p:nvPr/>
          </p:nvSpPr>
          <p:spPr>
            <a:xfrm>
              <a:off x="6985000" y="3228885"/>
              <a:ext cx="1473200" cy="1200329"/>
            </a:xfrm>
            <a:prstGeom prst="rect">
              <a:avLst/>
            </a:prstGeom>
            <a:noFill/>
          </p:spPr>
          <p:txBody>
            <a:bodyPr wrap="square" rtlCol="0">
              <a:spAutoFit/>
            </a:bodyPr>
            <a:lstStyle/>
            <a:p>
              <a:pPr algn="ctr"/>
              <a:r>
                <a:rPr lang="en-US" dirty="0">
                  <a:solidFill>
                    <a:schemeClr val="bg1"/>
                  </a:solidFill>
                  <a:latin typeface="Century Gothic" panose="020B0502020202020204" pitchFamily="34" charset="0"/>
                </a:rPr>
                <a:t>Strength</a:t>
              </a:r>
            </a:p>
            <a:p>
              <a:pPr algn="ctr"/>
              <a:r>
                <a:rPr lang="en-US" dirty="0">
                  <a:solidFill>
                    <a:schemeClr val="bg1"/>
                  </a:solidFill>
                  <a:latin typeface="Century Gothic" panose="020B0502020202020204" pitchFamily="34" charset="0"/>
                </a:rPr>
                <a:t>Training</a:t>
              </a:r>
            </a:p>
            <a:p>
              <a:pPr algn="ctr"/>
              <a:r>
                <a:rPr lang="en-US" dirty="0">
                  <a:solidFill>
                    <a:schemeClr val="bg1"/>
                  </a:solidFill>
                  <a:latin typeface="Century Gothic" panose="020B0502020202020204" pitchFamily="34" charset="0"/>
                </a:rPr>
                <a:t>2x Per</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Week</a:t>
              </a:r>
            </a:p>
          </p:txBody>
        </p:sp>
        <p:sp>
          <p:nvSpPr>
            <p:cNvPr id="19" name="TextBox 18">
              <a:extLst>
                <a:ext uri="{FF2B5EF4-FFF2-40B4-BE49-F238E27FC236}">
                  <a16:creationId xmlns:a16="http://schemas.microsoft.com/office/drawing/2014/main" id="{B1431733-C834-AF34-BE4F-9512705C9A1E}"/>
                </a:ext>
              </a:extLst>
            </p:cNvPr>
            <p:cNvSpPr txBox="1"/>
            <p:nvPr/>
          </p:nvSpPr>
          <p:spPr>
            <a:xfrm>
              <a:off x="9194799" y="3119118"/>
              <a:ext cx="27432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utura PT Medium" panose="020B0602020204020303" pitchFamily="34" charset="0"/>
                  <a:ea typeface="+mn-ea"/>
                  <a:cs typeface="+mn-cs"/>
                </a:rPr>
                <a:t>Weight</a:t>
              </a:r>
            </a:p>
          </p:txBody>
        </p:sp>
        <p:sp>
          <p:nvSpPr>
            <p:cNvPr id="20" name="TextBox 19">
              <a:extLst>
                <a:ext uri="{FF2B5EF4-FFF2-40B4-BE49-F238E27FC236}">
                  <a16:creationId xmlns:a16="http://schemas.microsoft.com/office/drawing/2014/main" id="{39ED6AEB-99D8-E753-895E-743294D4E98C}"/>
                </a:ext>
              </a:extLst>
            </p:cNvPr>
            <p:cNvSpPr txBox="1"/>
            <p:nvPr/>
          </p:nvSpPr>
          <p:spPr>
            <a:xfrm>
              <a:off x="9207358" y="3754803"/>
              <a:ext cx="27432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utura PT Medium" panose="020B0602020204020303" pitchFamily="34" charset="0"/>
                  <a:ea typeface="+mn-ea"/>
                  <a:cs typeface="+mn-cs"/>
                </a:rPr>
                <a:t>Loss</a:t>
              </a:r>
            </a:p>
          </p:txBody>
        </p:sp>
      </p:grpSp>
      <p:sp>
        <p:nvSpPr>
          <p:cNvPr id="21" name="TextBox 20">
            <a:extLst>
              <a:ext uri="{FF2B5EF4-FFF2-40B4-BE49-F238E27FC236}">
                <a16:creationId xmlns:a16="http://schemas.microsoft.com/office/drawing/2014/main" id="{3090E4D3-F339-1988-10F3-5B8ABCEBD809}"/>
              </a:ext>
            </a:extLst>
          </p:cNvPr>
          <p:cNvSpPr txBox="1"/>
          <p:nvPr/>
        </p:nvSpPr>
        <p:spPr>
          <a:xfrm>
            <a:off x="1740207" y="3074100"/>
            <a:ext cx="686421" cy="1446550"/>
          </a:xfrm>
          <a:prstGeom prst="rect">
            <a:avLst/>
          </a:prstGeom>
          <a:noFill/>
        </p:spPr>
        <p:txBody>
          <a:bodyPr wrap="square" rtlCol="0">
            <a:spAutoFit/>
          </a:bodyPr>
          <a:lstStyle/>
          <a:p>
            <a:r>
              <a:rPr lang="en-US" sz="8800" dirty="0">
                <a:solidFill>
                  <a:srgbClr val="2C3688"/>
                </a:solidFill>
              </a:rPr>
              <a:t>+</a:t>
            </a:r>
          </a:p>
        </p:txBody>
      </p:sp>
      <p:pic>
        <p:nvPicPr>
          <p:cNvPr id="22" name="Picture 21">
            <a:extLst>
              <a:ext uri="{FF2B5EF4-FFF2-40B4-BE49-F238E27FC236}">
                <a16:creationId xmlns:a16="http://schemas.microsoft.com/office/drawing/2014/main" id="{DB40E579-6D0C-7F8D-37EE-363238F3EF3F}"/>
              </a:ext>
            </a:extLst>
          </p:cNvPr>
          <p:cNvPicPr>
            <a:picLocks noChangeAspect="1"/>
          </p:cNvPicPr>
          <p:nvPr/>
        </p:nvPicPr>
        <p:blipFill>
          <a:blip r:embed="rId4"/>
          <a:stretch>
            <a:fillRect/>
          </a:stretch>
        </p:blipFill>
        <p:spPr>
          <a:xfrm>
            <a:off x="3409532" y="2773485"/>
            <a:ext cx="1902117" cy="2353260"/>
          </a:xfrm>
          <a:prstGeom prst="rect">
            <a:avLst/>
          </a:prstGeom>
        </p:spPr>
      </p:pic>
      <p:pic>
        <p:nvPicPr>
          <p:cNvPr id="23" name="Picture 22">
            <a:extLst>
              <a:ext uri="{FF2B5EF4-FFF2-40B4-BE49-F238E27FC236}">
                <a16:creationId xmlns:a16="http://schemas.microsoft.com/office/drawing/2014/main" id="{A4755955-B8CA-41C3-FB32-EDD88B064E04}"/>
              </a:ext>
            </a:extLst>
          </p:cNvPr>
          <p:cNvPicPr>
            <a:picLocks noChangeAspect="1"/>
          </p:cNvPicPr>
          <p:nvPr/>
        </p:nvPicPr>
        <p:blipFill>
          <a:blip r:embed="rId4"/>
          <a:stretch>
            <a:fillRect/>
          </a:stretch>
        </p:blipFill>
        <p:spPr>
          <a:xfrm>
            <a:off x="5660967" y="2773485"/>
            <a:ext cx="1902117" cy="2353260"/>
          </a:xfrm>
          <a:prstGeom prst="rect">
            <a:avLst/>
          </a:prstGeom>
        </p:spPr>
      </p:pic>
      <p:sp>
        <p:nvSpPr>
          <p:cNvPr id="24" name="TextBox 23">
            <a:extLst>
              <a:ext uri="{FF2B5EF4-FFF2-40B4-BE49-F238E27FC236}">
                <a16:creationId xmlns:a16="http://schemas.microsoft.com/office/drawing/2014/main" id="{B6420B2D-8AC1-AB1B-C4C8-0F71A3FD88C9}"/>
              </a:ext>
            </a:extLst>
          </p:cNvPr>
          <p:cNvSpPr txBox="1"/>
          <p:nvPr/>
        </p:nvSpPr>
        <p:spPr>
          <a:xfrm>
            <a:off x="8491569" y="3139250"/>
            <a:ext cx="2297724" cy="1446550"/>
          </a:xfrm>
          <a:prstGeom prst="rect">
            <a:avLst/>
          </a:prstGeom>
          <a:noFill/>
        </p:spPr>
        <p:txBody>
          <a:bodyPr wrap="square" rtlCol="0">
            <a:spAutoFit/>
          </a:bodyPr>
          <a:lstStyle/>
          <a:p>
            <a:r>
              <a:rPr lang="en-US" sz="8800" dirty="0">
                <a:solidFill>
                  <a:srgbClr val="2C3688"/>
                </a:solidFill>
              </a:rPr>
              <a:t>=</a:t>
            </a:r>
          </a:p>
        </p:txBody>
      </p:sp>
    </p:spTree>
    <p:extLst>
      <p:ext uri="{BB962C8B-B14F-4D97-AF65-F5344CB8AC3E}">
        <p14:creationId xmlns:p14="http://schemas.microsoft.com/office/powerpoint/2010/main" val="551994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4FB91-DA9C-5B57-E57D-12372640B2DF}"/>
              </a:ext>
            </a:extLst>
          </p:cNvPr>
          <p:cNvPicPr>
            <a:picLocks noChangeAspect="1"/>
          </p:cNvPicPr>
          <p:nvPr/>
        </p:nvPicPr>
        <p:blipFill>
          <a:blip r:embed="rId3"/>
          <a:stretch>
            <a:fillRect/>
          </a:stretch>
        </p:blipFill>
        <p:spPr>
          <a:xfrm>
            <a:off x="297879" y="2268283"/>
            <a:ext cx="11815072" cy="3188484"/>
          </a:xfrm>
          <a:prstGeom prst="rect">
            <a:avLst/>
          </a:prstGeom>
        </p:spPr>
      </p:pic>
      <p:sp>
        <p:nvSpPr>
          <p:cNvPr id="2" name="Title 1">
            <a:extLst>
              <a:ext uri="{FF2B5EF4-FFF2-40B4-BE49-F238E27FC236}">
                <a16:creationId xmlns:a16="http://schemas.microsoft.com/office/drawing/2014/main" id="{4F2837DC-3B9C-4DA5-599D-752466D7A743}"/>
              </a:ext>
            </a:extLst>
          </p:cNvPr>
          <p:cNvSpPr>
            <a:spLocks noGrp="1"/>
          </p:cNvSpPr>
          <p:nvPr>
            <p:ph type="title"/>
          </p:nvPr>
        </p:nvSpPr>
        <p:spPr>
          <a:xfrm>
            <a:off x="838200" y="612698"/>
            <a:ext cx="10515600" cy="1325563"/>
          </a:xfrm>
        </p:spPr>
        <p:txBody>
          <a:bodyPr/>
          <a:lstStyle/>
          <a:p>
            <a:r>
              <a:rPr lang="en-US" dirty="0"/>
              <a:t>Measuring Achievement</a:t>
            </a:r>
          </a:p>
        </p:txBody>
      </p:sp>
      <p:sp>
        <p:nvSpPr>
          <p:cNvPr id="21" name="TextBox 20">
            <a:extLst>
              <a:ext uri="{FF2B5EF4-FFF2-40B4-BE49-F238E27FC236}">
                <a16:creationId xmlns:a16="http://schemas.microsoft.com/office/drawing/2014/main" id="{3090E4D3-F339-1988-10F3-5B8ABCEBD809}"/>
              </a:ext>
            </a:extLst>
          </p:cNvPr>
          <p:cNvSpPr txBox="1"/>
          <p:nvPr/>
        </p:nvSpPr>
        <p:spPr>
          <a:xfrm>
            <a:off x="1740207" y="3074100"/>
            <a:ext cx="686421" cy="1446550"/>
          </a:xfrm>
          <a:prstGeom prst="rect">
            <a:avLst/>
          </a:prstGeom>
          <a:noFill/>
        </p:spPr>
        <p:txBody>
          <a:bodyPr wrap="square" rtlCol="0">
            <a:spAutoFit/>
          </a:bodyPr>
          <a:lstStyle/>
          <a:p>
            <a:r>
              <a:rPr lang="en-US" sz="8800" dirty="0">
                <a:solidFill>
                  <a:srgbClr val="2C3688"/>
                </a:solidFill>
              </a:rPr>
              <a:t>+</a:t>
            </a:r>
          </a:p>
        </p:txBody>
      </p:sp>
      <p:pic>
        <p:nvPicPr>
          <p:cNvPr id="22" name="Picture 21">
            <a:extLst>
              <a:ext uri="{FF2B5EF4-FFF2-40B4-BE49-F238E27FC236}">
                <a16:creationId xmlns:a16="http://schemas.microsoft.com/office/drawing/2014/main" id="{DB40E579-6D0C-7F8D-37EE-363238F3EF3F}"/>
              </a:ext>
            </a:extLst>
          </p:cNvPr>
          <p:cNvPicPr>
            <a:picLocks noChangeAspect="1"/>
          </p:cNvPicPr>
          <p:nvPr/>
        </p:nvPicPr>
        <p:blipFill>
          <a:blip r:embed="rId4"/>
          <a:stretch>
            <a:fillRect/>
          </a:stretch>
        </p:blipFill>
        <p:spPr>
          <a:xfrm>
            <a:off x="3409532" y="2773485"/>
            <a:ext cx="1902117" cy="2353260"/>
          </a:xfrm>
          <a:prstGeom prst="rect">
            <a:avLst/>
          </a:prstGeom>
        </p:spPr>
      </p:pic>
      <p:pic>
        <p:nvPicPr>
          <p:cNvPr id="23" name="Picture 22">
            <a:extLst>
              <a:ext uri="{FF2B5EF4-FFF2-40B4-BE49-F238E27FC236}">
                <a16:creationId xmlns:a16="http://schemas.microsoft.com/office/drawing/2014/main" id="{A4755955-B8CA-41C3-FB32-EDD88B064E04}"/>
              </a:ext>
            </a:extLst>
          </p:cNvPr>
          <p:cNvPicPr>
            <a:picLocks noChangeAspect="1"/>
          </p:cNvPicPr>
          <p:nvPr/>
        </p:nvPicPr>
        <p:blipFill>
          <a:blip r:embed="rId4"/>
          <a:stretch>
            <a:fillRect/>
          </a:stretch>
        </p:blipFill>
        <p:spPr>
          <a:xfrm>
            <a:off x="5660967" y="2773485"/>
            <a:ext cx="1902117" cy="2353260"/>
          </a:xfrm>
          <a:prstGeom prst="rect">
            <a:avLst/>
          </a:prstGeom>
        </p:spPr>
      </p:pic>
      <p:sp>
        <p:nvSpPr>
          <p:cNvPr id="24" name="TextBox 23">
            <a:extLst>
              <a:ext uri="{FF2B5EF4-FFF2-40B4-BE49-F238E27FC236}">
                <a16:creationId xmlns:a16="http://schemas.microsoft.com/office/drawing/2014/main" id="{B6420B2D-8AC1-AB1B-C4C8-0F71A3FD88C9}"/>
              </a:ext>
            </a:extLst>
          </p:cNvPr>
          <p:cNvSpPr txBox="1"/>
          <p:nvPr/>
        </p:nvSpPr>
        <p:spPr>
          <a:xfrm>
            <a:off x="8491569" y="3139250"/>
            <a:ext cx="2297724" cy="1446550"/>
          </a:xfrm>
          <a:prstGeom prst="rect">
            <a:avLst/>
          </a:prstGeom>
          <a:noFill/>
        </p:spPr>
        <p:txBody>
          <a:bodyPr wrap="square" rtlCol="0">
            <a:spAutoFit/>
          </a:bodyPr>
          <a:lstStyle/>
          <a:p>
            <a:r>
              <a:rPr lang="en-US" sz="8800" dirty="0">
                <a:solidFill>
                  <a:srgbClr val="2C3688"/>
                </a:solidFill>
              </a:rPr>
              <a:t>=</a:t>
            </a:r>
          </a:p>
        </p:txBody>
      </p:sp>
    </p:spTree>
    <p:extLst>
      <p:ext uri="{BB962C8B-B14F-4D97-AF65-F5344CB8AC3E}">
        <p14:creationId xmlns:p14="http://schemas.microsoft.com/office/powerpoint/2010/main" val="4082668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593D75-2B4A-F2A8-ED98-8889E023DA43}"/>
              </a:ext>
            </a:extLst>
          </p:cNvPr>
          <p:cNvSpPr>
            <a:spLocks noGrp="1"/>
          </p:cNvSpPr>
          <p:nvPr>
            <p:ph type="title"/>
          </p:nvPr>
        </p:nvSpPr>
        <p:spPr>
          <a:xfrm>
            <a:off x="80927" y="121299"/>
            <a:ext cx="6145239" cy="1754153"/>
          </a:xfrm>
        </p:spPr>
        <p:txBody>
          <a:bodyPr>
            <a:normAutofit/>
          </a:bodyPr>
          <a:lstStyle/>
          <a:p>
            <a:r>
              <a:rPr lang="en-US" sz="5100" dirty="0"/>
              <a:t>Effective Safety Leadership</a:t>
            </a:r>
          </a:p>
        </p:txBody>
      </p:sp>
      <p:sp>
        <p:nvSpPr>
          <p:cNvPr id="3" name="Content Placeholder 2">
            <a:extLst>
              <a:ext uri="{FF2B5EF4-FFF2-40B4-BE49-F238E27FC236}">
                <a16:creationId xmlns:a16="http://schemas.microsoft.com/office/drawing/2014/main" id="{E005C9A9-AE5D-43A0-6C8E-CE1256F8EEB8}"/>
              </a:ext>
            </a:extLst>
          </p:cNvPr>
          <p:cNvSpPr>
            <a:spLocks noGrp="1"/>
          </p:cNvSpPr>
          <p:nvPr>
            <p:ph idx="1"/>
          </p:nvPr>
        </p:nvSpPr>
        <p:spPr>
          <a:xfrm>
            <a:off x="83976" y="1875452"/>
            <a:ext cx="6316824" cy="4861249"/>
          </a:xfrm>
        </p:spPr>
        <p:txBody>
          <a:bodyPr>
            <a:noAutofit/>
          </a:bodyPr>
          <a:lstStyle/>
          <a:p>
            <a:pPr>
              <a:buClr>
                <a:srgbClr val="2C3688"/>
              </a:buClr>
            </a:pPr>
            <a:r>
              <a:rPr lang="en-US" sz="2400" dirty="0"/>
              <a:t>Show that they genuinely care about people </a:t>
            </a:r>
          </a:p>
          <a:p>
            <a:pPr>
              <a:buClr>
                <a:srgbClr val="2C3688"/>
              </a:buClr>
            </a:pPr>
            <a:r>
              <a:rPr lang="en-US" sz="2400" dirty="0"/>
              <a:t>Lead by example </a:t>
            </a:r>
          </a:p>
          <a:p>
            <a:pPr>
              <a:buClr>
                <a:srgbClr val="2C3688"/>
              </a:buClr>
            </a:pPr>
            <a:r>
              <a:rPr lang="en-US" sz="2400" dirty="0"/>
              <a:t>Show appreciation</a:t>
            </a:r>
          </a:p>
          <a:p>
            <a:pPr>
              <a:buClr>
                <a:srgbClr val="2C3688"/>
              </a:buClr>
            </a:pPr>
            <a:r>
              <a:rPr lang="en-US" sz="2400" dirty="0"/>
              <a:t>Listen to their followers and act on relevant information </a:t>
            </a:r>
          </a:p>
          <a:p>
            <a:pPr>
              <a:buClr>
                <a:srgbClr val="2C3688"/>
              </a:buClr>
            </a:pPr>
            <a:r>
              <a:rPr lang="en-US" sz="2400" dirty="0"/>
              <a:t>Set clear direction for actions</a:t>
            </a:r>
          </a:p>
          <a:p>
            <a:pPr>
              <a:buClr>
                <a:srgbClr val="2C3688"/>
              </a:buClr>
            </a:pPr>
            <a:r>
              <a:rPr lang="en-US" sz="2400" dirty="0"/>
              <a:t>Clarify expectations and responsibilities</a:t>
            </a:r>
          </a:p>
          <a:p>
            <a:pPr>
              <a:buClr>
                <a:srgbClr val="2C3688"/>
              </a:buClr>
            </a:pPr>
            <a:r>
              <a:rPr lang="en-US" sz="2400" dirty="0"/>
              <a:t>Set and maintain improvement targets </a:t>
            </a:r>
          </a:p>
          <a:p>
            <a:pPr>
              <a:buClr>
                <a:srgbClr val="2C3688"/>
              </a:buClr>
            </a:pPr>
            <a:r>
              <a:rPr lang="en-US" sz="2400" dirty="0"/>
              <a:t>Hold people accountable</a:t>
            </a:r>
          </a:p>
          <a:p>
            <a:pPr>
              <a:buClr>
                <a:srgbClr val="2C3688"/>
              </a:buClr>
            </a:pPr>
            <a:r>
              <a:rPr lang="en-US" sz="2400" dirty="0"/>
              <a:t>Involve everyone in safety </a:t>
            </a:r>
          </a:p>
        </p:txBody>
      </p:sp>
      <p:pic>
        <p:nvPicPr>
          <p:cNvPr id="5" name="Picture 4" descr="Hanging light bulbs in a dark room with one lightbulb lit">
            <a:extLst>
              <a:ext uri="{FF2B5EF4-FFF2-40B4-BE49-F238E27FC236}">
                <a16:creationId xmlns:a16="http://schemas.microsoft.com/office/drawing/2014/main" id="{51C33DF9-938A-4F9B-1B5C-756849B0D7BA}"/>
              </a:ext>
            </a:extLst>
          </p:cNvPr>
          <p:cNvPicPr>
            <a:picLocks noChangeAspect="1"/>
          </p:cNvPicPr>
          <p:nvPr/>
        </p:nvPicPr>
        <p:blipFill rotWithShape="1">
          <a:blip r:embed="rId4">
            <a:extLst>
              <a:ext uri="{28A0092B-C50C-407E-A947-70E740481C1C}">
                <a14:useLocalDpi xmlns:a14="http://schemas.microsoft.com/office/drawing/2010/main" val="0"/>
              </a:ext>
            </a:extLst>
          </a:blip>
          <a:srcRect l="27799" r="699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ustDataLst>
      <p:tags r:id="rId1"/>
    </p:custDataLst>
    <p:extLst>
      <p:ext uri="{BB962C8B-B14F-4D97-AF65-F5344CB8AC3E}">
        <p14:creationId xmlns:p14="http://schemas.microsoft.com/office/powerpoint/2010/main" val="235938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leagues high-fiving">
            <a:extLst>
              <a:ext uri="{FF2B5EF4-FFF2-40B4-BE49-F238E27FC236}">
                <a16:creationId xmlns:a16="http://schemas.microsoft.com/office/drawing/2014/main" id="{03E35D8B-F174-34CE-143C-4306736F0FF6}"/>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908EAB-EF6E-3C3D-45BA-FE8E71B04DE3}"/>
              </a:ext>
            </a:extLst>
          </p:cNvPr>
          <p:cNvSpPr>
            <a:spLocks noGrp="1"/>
          </p:cNvSpPr>
          <p:nvPr>
            <p:ph type="title"/>
          </p:nvPr>
        </p:nvSpPr>
        <p:spPr>
          <a:xfrm>
            <a:off x="7922135" y="146050"/>
            <a:ext cx="3822189" cy="1899912"/>
          </a:xfrm>
        </p:spPr>
        <p:txBody>
          <a:bodyPr vert="horz" lIns="91440" tIns="45720" rIns="91440" bIns="45720" rtlCol="0" anchor="ctr">
            <a:normAutofit/>
          </a:bodyPr>
          <a:lstStyle/>
          <a:p>
            <a:r>
              <a:rPr lang="en-US" sz="4800" dirty="0"/>
              <a:t>Remember…</a:t>
            </a:r>
          </a:p>
        </p:txBody>
      </p:sp>
      <p:sp>
        <p:nvSpPr>
          <p:cNvPr id="3" name="Content Placeholder 2">
            <a:extLst>
              <a:ext uri="{FF2B5EF4-FFF2-40B4-BE49-F238E27FC236}">
                <a16:creationId xmlns:a16="http://schemas.microsoft.com/office/drawing/2014/main" id="{C62FE699-06D1-61EF-1331-4C0A2F8925CF}"/>
              </a:ext>
            </a:extLst>
          </p:cNvPr>
          <p:cNvSpPr>
            <a:spLocks noGrp="1"/>
          </p:cNvSpPr>
          <p:nvPr>
            <p:ph sz="half" idx="1"/>
          </p:nvPr>
        </p:nvSpPr>
        <p:spPr>
          <a:xfrm>
            <a:off x="8144448" y="1642346"/>
            <a:ext cx="3822189" cy="3742762"/>
          </a:xfrm>
        </p:spPr>
        <p:txBody>
          <a:bodyPr vert="horz" lIns="91440" tIns="45720" rIns="91440" bIns="45720" rtlCol="0">
            <a:normAutofit/>
          </a:bodyPr>
          <a:lstStyle/>
          <a:p>
            <a:pPr marL="0"/>
            <a:r>
              <a:rPr lang="en-US" sz="3600" dirty="0">
                <a:latin typeface="+mn-lt"/>
                <a:cs typeface="+mn-cs"/>
              </a:rPr>
              <a:t>True cultural change takes time. </a:t>
            </a:r>
          </a:p>
          <a:p>
            <a:pPr marL="0"/>
            <a:r>
              <a:rPr lang="en-US" sz="3600" dirty="0">
                <a:latin typeface="+mn-lt"/>
                <a:cs typeface="+mn-cs"/>
              </a:rPr>
              <a:t>You will achieve the level of safety excellence that you demonstrate you want. </a:t>
            </a:r>
          </a:p>
        </p:txBody>
      </p:sp>
    </p:spTree>
    <p:extLst>
      <p:ext uri="{BB962C8B-B14F-4D97-AF65-F5344CB8AC3E}">
        <p14:creationId xmlns:p14="http://schemas.microsoft.com/office/powerpoint/2010/main" val="3600042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Close-up of raised hands at office training with speaker out of focus in background">
            <a:extLst>
              <a:ext uri="{FF2B5EF4-FFF2-40B4-BE49-F238E27FC236}">
                <a16:creationId xmlns:a16="http://schemas.microsoft.com/office/drawing/2014/main" id="{D839915E-F1F0-6813-6B6F-5E9A1DA2E296}"/>
              </a:ext>
            </a:extLst>
          </p:cNvPr>
          <p:cNvPicPr>
            <a:picLocks noGrp="1" noChangeAspect="1"/>
          </p:cNvPicPr>
          <p:nvPr>
            <p:ph sz="half" idx="1"/>
          </p:nvPr>
        </p:nvPicPr>
        <p:blipFill rotWithShape="1">
          <a:blip r:embed="rId2">
            <a:alphaModFix amt="40000"/>
            <a:extLst>
              <a:ext uri="{28A0092B-C50C-407E-A947-70E740481C1C}">
                <a14:useLocalDpi xmlns:a14="http://schemas.microsoft.com/office/drawing/2010/main" val="0"/>
              </a:ext>
            </a:extLst>
          </a:blip>
          <a:srcRect t="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E9DF3503-4FA0-DE19-ACA1-99CB667E05C3}"/>
              </a:ext>
            </a:extLst>
          </p:cNvPr>
          <p:cNvSpPr>
            <a:spLocks noGrp="1"/>
          </p:cNvSpPr>
          <p:nvPr>
            <p:ph type="title"/>
          </p:nvPr>
        </p:nvSpPr>
        <p:spPr>
          <a:xfrm>
            <a:off x="640080" y="853673"/>
            <a:ext cx="4023360" cy="5004794"/>
          </a:xfrm>
        </p:spPr>
        <p:txBody>
          <a:bodyPr vert="horz" lIns="91440" tIns="45720" rIns="91440" bIns="45720" rtlCol="0" anchor="ctr">
            <a:normAutofit/>
          </a:bodyPr>
          <a:lstStyle/>
          <a:p>
            <a:r>
              <a:rPr lang="en-US" sz="5400" dirty="0">
                <a:solidFill>
                  <a:schemeClr val="bg1"/>
                </a:solidFill>
              </a:rPr>
              <a:t>Questions?</a:t>
            </a:r>
          </a:p>
        </p:txBody>
      </p:sp>
      <p:sp>
        <p:nvSpPr>
          <p:cNvPr id="4" name="Content Placeholder 3">
            <a:extLst>
              <a:ext uri="{FF2B5EF4-FFF2-40B4-BE49-F238E27FC236}">
                <a16:creationId xmlns:a16="http://schemas.microsoft.com/office/drawing/2014/main" id="{D9D4C7B4-97E3-064D-9D59-9C6346E11487}"/>
              </a:ext>
            </a:extLst>
          </p:cNvPr>
          <p:cNvSpPr>
            <a:spLocks noGrp="1"/>
          </p:cNvSpPr>
          <p:nvPr>
            <p:ph sz="half" idx="2"/>
          </p:nvPr>
        </p:nvSpPr>
        <p:spPr>
          <a:xfrm>
            <a:off x="5599083" y="853673"/>
            <a:ext cx="5715000" cy="5004794"/>
          </a:xfrm>
        </p:spPr>
        <p:txBody>
          <a:bodyPr vert="horz" lIns="91440" tIns="45720" rIns="91440" bIns="45720" rtlCol="0" anchor="ctr">
            <a:normAutofit/>
          </a:bodyPr>
          <a:lstStyle/>
          <a:p>
            <a:pPr marL="0"/>
            <a:r>
              <a:rPr lang="en-US" sz="2200" dirty="0">
                <a:solidFill>
                  <a:schemeClr val="bg1"/>
                </a:solidFill>
                <a:latin typeface="+mn-lt"/>
                <a:cs typeface="+mn-cs"/>
              </a:rPr>
              <a:t>Tisha Nelson, CSP</a:t>
            </a:r>
          </a:p>
          <a:p>
            <a:pPr marL="0"/>
            <a:r>
              <a:rPr lang="en-US" sz="2200" dirty="0">
                <a:solidFill>
                  <a:schemeClr val="bg1"/>
                </a:solidFill>
                <a:latin typeface="+mn-lt"/>
                <a:cs typeface="+mn-cs"/>
              </a:rPr>
              <a:t>701-298-4984</a:t>
            </a:r>
          </a:p>
          <a:p>
            <a:pPr marL="0"/>
            <a:r>
              <a:rPr lang="en-US" sz="2200" dirty="0">
                <a:solidFill>
                  <a:schemeClr val="bg1"/>
                </a:solidFill>
                <a:latin typeface="+mn-lt"/>
                <a:cs typeface="+mn-cs"/>
                <a:hlinkClick r:id="rId3">
                  <a:extLst>
                    <a:ext uri="{A12FA001-AC4F-418D-AE19-62706E023703}">
                      <ahyp:hlinkClr xmlns:ahyp="http://schemas.microsoft.com/office/drawing/2018/hyperlinkcolor" val="tx"/>
                    </a:ext>
                  </a:extLst>
                </a:hlinkClick>
              </a:rPr>
              <a:t>tbnelson@nd.gov</a:t>
            </a:r>
            <a:endParaRPr lang="en-US" sz="2200" dirty="0">
              <a:solidFill>
                <a:schemeClr val="bg1"/>
              </a:solidFill>
              <a:latin typeface="+mn-lt"/>
              <a:cs typeface="+mn-cs"/>
            </a:endParaRPr>
          </a:p>
          <a:p>
            <a:pPr marL="0"/>
            <a:r>
              <a:rPr lang="en-US" sz="2200" dirty="0">
                <a:solidFill>
                  <a:schemeClr val="bg1"/>
                </a:solidFill>
                <a:latin typeface="+mn-lt"/>
                <a:cs typeface="+mn-cs"/>
              </a:rPr>
              <a:t>workforcesafety.com</a:t>
            </a:r>
          </a:p>
        </p:txBody>
      </p:sp>
      <p:sp>
        <p:nvSpPr>
          <p:cNvPr id="20" name="sketch box">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47625">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834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73CC97-EE82-598B-673E-8A082CCFFC64}"/>
              </a:ext>
            </a:extLst>
          </p:cNvPr>
          <p:cNvSpPr txBox="1">
            <a:spLocks/>
          </p:cNvSpPr>
          <p:nvPr/>
        </p:nvSpPr>
        <p:spPr>
          <a:xfrm>
            <a:off x="2528024" y="2439827"/>
            <a:ext cx="6906063" cy="1325563"/>
          </a:xfrm>
          <a:prstGeom prst="rect">
            <a:avLst/>
          </a:prstGeom>
          <a:effectLst>
            <a:glow>
              <a:schemeClr val="bg1">
                <a:alpha val="64000"/>
              </a:schemeClr>
            </a:glo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b="1" dirty="0">
                <a:solidFill>
                  <a:srgbClr val="2B3688"/>
                </a:solidFill>
                <a:latin typeface="Segoe UI" panose="020B0502040204020203" pitchFamily="34" charset="0"/>
                <a:cs typeface="Segoe UI" panose="020B0502040204020203" pitchFamily="34" charset="0"/>
              </a:rPr>
              <a:t>Thank you!</a:t>
            </a:r>
          </a:p>
        </p:txBody>
      </p:sp>
      <p:cxnSp>
        <p:nvCxnSpPr>
          <p:cNvPr id="5" name="Straight Connector 4">
            <a:extLst>
              <a:ext uri="{FF2B5EF4-FFF2-40B4-BE49-F238E27FC236}">
                <a16:creationId xmlns:a16="http://schemas.microsoft.com/office/drawing/2014/main" id="{810A9DFC-3365-58A8-FDDD-8F62FBB7D81D}"/>
              </a:ext>
            </a:extLst>
          </p:cNvPr>
          <p:cNvCxnSpPr>
            <a:cxnSpLocks/>
          </p:cNvCxnSpPr>
          <p:nvPr/>
        </p:nvCxnSpPr>
        <p:spPr>
          <a:xfrm>
            <a:off x="3449269" y="4305415"/>
            <a:ext cx="5293461" cy="0"/>
          </a:xfrm>
          <a:prstGeom prst="line">
            <a:avLst/>
          </a:prstGeom>
          <a:ln w="19050">
            <a:solidFill>
              <a:srgbClr val="2C368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B3F592C-929F-06F1-A07E-2AD2D6034FE4}"/>
              </a:ext>
            </a:extLst>
          </p:cNvPr>
          <p:cNvCxnSpPr>
            <a:cxnSpLocks/>
          </p:cNvCxnSpPr>
          <p:nvPr/>
        </p:nvCxnSpPr>
        <p:spPr>
          <a:xfrm>
            <a:off x="3376553" y="2283598"/>
            <a:ext cx="4996722" cy="0"/>
          </a:xfrm>
          <a:prstGeom prst="line">
            <a:avLst/>
          </a:prstGeom>
          <a:ln w="19050">
            <a:solidFill>
              <a:srgbClr val="2C3688"/>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5A16BABF-58FE-838C-A8E1-3C03E3E35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621" y="477584"/>
            <a:ext cx="1904585" cy="1214344"/>
          </a:xfrm>
          <a:prstGeom prst="rect">
            <a:avLst/>
          </a:prstGeom>
        </p:spPr>
      </p:pic>
    </p:spTree>
    <p:custDataLst>
      <p:tags r:id="rId1"/>
    </p:custDataLst>
    <p:extLst>
      <p:ext uri="{BB962C8B-B14F-4D97-AF65-F5344CB8AC3E}">
        <p14:creationId xmlns:p14="http://schemas.microsoft.com/office/powerpoint/2010/main" val="2654717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AAFB-68D7-46E6-8508-13CF89C17D20}"/>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42362248-F7D9-488D-8E84-A450B24C6CEB}"/>
              </a:ext>
            </a:extLst>
          </p:cNvPr>
          <p:cNvSpPr>
            <a:spLocks noGrp="1"/>
          </p:cNvSpPr>
          <p:nvPr>
            <p:ph idx="1"/>
          </p:nvPr>
        </p:nvSpPr>
        <p:spPr>
          <a:xfrm>
            <a:off x="457200" y="1375508"/>
            <a:ext cx="9124462" cy="4486030"/>
          </a:xfrm>
        </p:spPr>
        <p:txBody>
          <a:bodyPr>
            <a:noAutofit/>
          </a:bodyPr>
          <a:lstStyle/>
          <a:p>
            <a:pPr>
              <a:lnSpc>
                <a:spcPct val="120000"/>
              </a:lnSpc>
            </a:pPr>
            <a:r>
              <a:rPr lang="en-US" sz="1200" dirty="0">
                <a:latin typeface="Century Gothic" panose="020B0502020202020204" pitchFamily="34" charset="0"/>
              </a:rPr>
              <a:t>Avolio, B.J. &amp; Gardner, W.L. (2005). Authentic leadership development: Getting to the root of positive forms of leadership. </a:t>
            </a:r>
            <a:r>
              <a:rPr lang="en-US" sz="1200" i="1" dirty="0">
                <a:latin typeface="Century Gothic" panose="020B0502020202020204" pitchFamily="34" charset="0"/>
              </a:rPr>
              <a:t>The Leadership Quarterly, 16(3), 315-338</a:t>
            </a:r>
            <a:r>
              <a:rPr lang="en-US" sz="1200" dirty="0">
                <a:latin typeface="Century Gothic" panose="020B0502020202020204" pitchFamily="34" charset="0"/>
              </a:rPr>
              <a:t>. https://doi.org/10.1016/j.leaqua.2005.03.001</a:t>
            </a:r>
          </a:p>
          <a:p>
            <a:pPr>
              <a:lnSpc>
                <a:spcPct val="120000"/>
              </a:lnSpc>
            </a:pPr>
            <a:r>
              <a:rPr lang="en-US" sz="1200" dirty="0">
                <a:latin typeface="Century Gothic" panose="020B0502020202020204" pitchFamily="34" charset="0"/>
              </a:rPr>
              <a:t>Blair, E. (2021) Great leaders do not solve problems: moving from good to </a:t>
            </a:r>
            <a:br>
              <a:rPr lang="en-US" sz="1200" dirty="0">
                <a:latin typeface="Century Gothic" panose="020B0502020202020204" pitchFamily="34" charset="0"/>
              </a:rPr>
            </a:br>
            <a:r>
              <a:rPr lang="en-US" sz="1200" dirty="0">
                <a:latin typeface="Century Gothic" panose="020B0502020202020204" pitchFamily="34" charset="0"/>
              </a:rPr>
              <a:t>great leadership. </a:t>
            </a:r>
            <a:r>
              <a:rPr lang="en-US" sz="1200" i="1" dirty="0">
                <a:latin typeface="Century Gothic" panose="020B0502020202020204" pitchFamily="34" charset="0"/>
              </a:rPr>
              <a:t>Professional Safety Journal</a:t>
            </a:r>
            <a:r>
              <a:rPr lang="en-US" sz="1200" dirty="0">
                <a:latin typeface="Century Gothic" panose="020B0502020202020204" pitchFamily="34" charset="0"/>
              </a:rPr>
              <a:t>, August 2021.</a:t>
            </a:r>
          </a:p>
          <a:p>
            <a:pPr>
              <a:lnSpc>
                <a:spcPct val="120000"/>
              </a:lnSpc>
            </a:pPr>
            <a:r>
              <a:rPr lang="en-US" sz="1200" dirty="0">
                <a:latin typeface="Century Gothic" panose="020B0502020202020204" pitchFamily="34" charset="0"/>
              </a:rPr>
              <a:t>Cooper, D. (2015). Safety leadership: understanding types &amp; styles that </a:t>
            </a:r>
            <a:br>
              <a:rPr lang="en-US" sz="1200" dirty="0">
                <a:latin typeface="Century Gothic" panose="020B0502020202020204" pitchFamily="34" charset="0"/>
              </a:rPr>
            </a:br>
            <a:r>
              <a:rPr lang="en-US" sz="1200" dirty="0">
                <a:latin typeface="Century Gothic" panose="020B0502020202020204" pitchFamily="34" charset="0"/>
              </a:rPr>
              <a:t>improve safety performance. </a:t>
            </a:r>
            <a:r>
              <a:rPr lang="en-US" sz="1200" i="1" dirty="0">
                <a:latin typeface="Century Gothic" panose="020B0502020202020204" pitchFamily="34" charset="0"/>
              </a:rPr>
              <a:t>Professional Safety Journal</a:t>
            </a:r>
            <a:r>
              <a:rPr lang="en-US" sz="1200" dirty="0">
                <a:latin typeface="Century Gothic" panose="020B0502020202020204" pitchFamily="34" charset="0"/>
              </a:rPr>
              <a:t>, February 2015.</a:t>
            </a:r>
          </a:p>
          <a:p>
            <a:pPr>
              <a:lnSpc>
                <a:spcPct val="120000"/>
              </a:lnSpc>
            </a:pPr>
            <a:r>
              <a:rPr lang="en-US" sz="1200" dirty="0">
                <a:latin typeface="Century Gothic" panose="020B0502020202020204" pitchFamily="34" charset="0"/>
              </a:rPr>
              <a:t>Esposito, P. (2021). Safety through accountability &amp; recognition: OHSMS management commitment &amp; worker participation explained. </a:t>
            </a:r>
            <a:r>
              <a:rPr lang="en-US" sz="1200" i="1" dirty="0">
                <a:latin typeface="Century Gothic" panose="020B0502020202020204" pitchFamily="34" charset="0"/>
              </a:rPr>
              <a:t>Professional Safety Journal </a:t>
            </a:r>
            <a:r>
              <a:rPr lang="en-US" sz="1200" dirty="0">
                <a:latin typeface="Century Gothic" panose="020B0502020202020204" pitchFamily="34" charset="0"/>
              </a:rPr>
              <a:t>66(3).</a:t>
            </a:r>
          </a:p>
          <a:p>
            <a:pPr>
              <a:lnSpc>
                <a:spcPct val="120000"/>
              </a:lnSpc>
            </a:pPr>
            <a:r>
              <a:rPr lang="en-US" sz="1200" dirty="0">
                <a:latin typeface="Century Gothic" panose="020B0502020202020204" pitchFamily="34" charset="0"/>
              </a:rPr>
              <a:t>Kath, L.M., Magley, V.J., &amp; </a:t>
            </a:r>
            <a:r>
              <a:rPr lang="en-US" sz="1200" dirty="0" err="1">
                <a:latin typeface="Century Gothic" panose="020B0502020202020204" pitchFamily="34" charset="0"/>
              </a:rPr>
              <a:t>Marmet</a:t>
            </a:r>
            <a:r>
              <a:rPr lang="en-US" sz="1200" dirty="0">
                <a:latin typeface="Century Gothic" panose="020B0502020202020204" pitchFamily="34" charset="0"/>
              </a:rPr>
              <a:t>, M. (2010). The role of organizational trust in safety climate’s influences on organizational outcomes. </a:t>
            </a:r>
            <a:r>
              <a:rPr lang="en-US" sz="1200" i="1" dirty="0">
                <a:latin typeface="Century Gothic" panose="020B0502020202020204" pitchFamily="34" charset="0"/>
              </a:rPr>
              <a:t>Accident Analysis and Prevention, 42(5), 1488-1497. </a:t>
            </a:r>
            <a:r>
              <a:rPr lang="en-US" sz="1200" dirty="0">
                <a:latin typeface="Century Gothic" panose="020B0502020202020204" pitchFamily="34" charset="0"/>
              </a:rPr>
              <a:t>https://doi.org/10.1016/j.aap.2009.11.010.</a:t>
            </a:r>
          </a:p>
          <a:p>
            <a:pPr>
              <a:lnSpc>
                <a:spcPct val="120000"/>
              </a:lnSpc>
            </a:pPr>
            <a:r>
              <a:rPr lang="en-US" sz="1200" dirty="0">
                <a:latin typeface="Century Gothic" panose="020B0502020202020204" pitchFamily="34" charset="0"/>
              </a:rPr>
              <a:t>OSHA. (1989). Safety and health program management guidelines:</a:t>
            </a:r>
            <a:br>
              <a:rPr lang="en-US" sz="1200" dirty="0">
                <a:latin typeface="Century Gothic" panose="020B0502020202020204" pitchFamily="34" charset="0"/>
              </a:rPr>
            </a:br>
            <a:r>
              <a:rPr lang="en-US" sz="1200" dirty="0">
                <a:latin typeface="Century Gothic" panose="020B0502020202020204" pitchFamily="34" charset="0"/>
              </a:rPr>
              <a:t>Issuance of voluntary guidelines. www.osha.gov/laws-regs/federalregister/1989-01-26</a:t>
            </a:r>
          </a:p>
          <a:p>
            <a:pPr>
              <a:lnSpc>
                <a:spcPct val="120000"/>
              </a:lnSpc>
            </a:pPr>
            <a:r>
              <a:rPr lang="en-US" sz="1200" dirty="0">
                <a:latin typeface="Century Gothic" panose="020B0502020202020204" pitchFamily="34" charset="0"/>
              </a:rPr>
              <a:t>OSHA. (2019). Using leading indicators to improve safety and health outcomes. https://www.osha.gov/leading-indicators</a:t>
            </a:r>
          </a:p>
          <a:p>
            <a:pPr>
              <a:lnSpc>
                <a:spcPct val="120000"/>
              </a:lnSpc>
            </a:pPr>
            <a:r>
              <a:rPr lang="en-US" sz="1200" dirty="0">
                <a:latin typeface="Century Gothic" panose="020B0502020202020204" pitchFamily="34" charset="0"/>
              </a:rPr>
              <a:t>Robison, J. (2006). In praise of praising your employees. https://www.gallup.com/workplace/236951/praise-praising-employees.aspx</a:t>
            </a:r>
          </a:p>
          <a:p>
            <a:pPr marL="0" indent="0">
              <a:lnSpc>
                <a:spcPct val="120000"/>
              </a:lnSpc>
              <a:buNone/>
            </a:pPr>
            <a:br>
              <a:rPr lang="en-US" sz="1200" i="1" dirty="0">
                <a:latin typeface="Century Gothic" panose="020B0502020202020204" pitchFamily="34" charset="0"/>
              </a:rPr>
            </a:br>
            <a:endParaRPr lang="en-US" sz="1200" i="1" dirty="0">
              <a:latin typeface="Century Gothic" panose="020B0502020202020204" pitchFamily="34" charset="0"/>
            </a:endParaRPr>
          </a:p>
          <a:p>
            <a:pPr marL="0" indent="0">
              <a:buNone/>
            </a:pPr>
            <a:br>
              <a:rPr lang="en-US" sz="1200" dirty="0">
                <a:latin typeface="Century Gothic" panose="020B0502020202020204" pitchFamily="34" charset="0"/>
              </a:rPr>
            </a:br>
            <a:br>
              <a:rPr lang="en-US" sz="1200" dirty="0">
                <a:latin typeface="Century Gothic" panose="020B0502020202020204" pitchFamily="34" charset="0"/>
              </a:rPr>
            </a:br>
            <a:br>
              <a:rPr lang="en-US" sz="1200" dirty="0">
                <a:latin typeface="Century Gothic" panose="020B0502020202020204" pitchFamily="34" charset="0"/>
              </a:rPr>
            </a:br>
            <a:endParaRPr lang="en-US" sz="1200" dirty="0">
              <a:latin typeface="Century Gothic" panose="020B0502020202020204" pitchFamily="34" charset="0"/>
            </a:endParaRPr>
          </a:p>
        </p:txBody>
      </p:sp>
    </p:spTree>
    <p:extLst>
      <p:ext uri="{BB962C8B-B14F-4D97-AF65-F5344CB8AC3E}">
        <p14:creationId xmlns:p14="http://schemas.microsoft.com/office/powerpoint/2010/main" val="3808428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6AAFB-68D7-46E6-8508-13CF89C17D20}"/>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42362248-F7D9-488D-8E84-A450B24C6CEB}"/>
              </a:ext>
            </a:extLst>
          </p:cNvPr>
          <p:cNvSpPr>
            <a:spLocks noGrp="1"/>
          </p:cNvSpPr>
          <p:nvPr>
            <p:ph idx="1"/>
          </p:nvPr>
        </p:nvSpPr>
        <p:spPr>
          <a:xfrm>
            <a:off x="457200" y="1375508"/>
            <a:ext cx="9124462" cy="4486030"/>
          </a:xfrm>
        </p:spPr>
        <p:txBody>
          <a:bodyPr>
            <a:noAutofit/>
          </a:bodyPr>
          <a:lstStyle/>
          <a:p>
            <a:r>
              <a:rPr lang="en-US" sz="1200" dirty="0">
                <a:latin typeface="Century Gothic" panose="020B0502020202020204" pitchFamily="34" charset="0"/>
              </a:rPr>
              <a:t>Schein, E.H. (1992). </a:t>
            </a:r>
            <a:r>
              <a:rPr lang="en-US" sz="1200" i="1" dirty="0">
                <a:latin typeface="Century Gothic" panose="020B0502020202020204" pitchFamily="34" charset="0"/>
              </a:rPr>
              <a:t>Organizational Culture and Leadership</a:t>
            </a:r>
          </a:p>
          <a:p>
            <a:r>
              <a:rPr lang="en-US" sz="1200" dirty="0" err="1">
                <a:latin typeface="Century Gothic" panose="020B0502020202020204" pitchFamily="34" charset="0"/>
              </a:rPr>
              <a:t>Sendjaya</a:t>
            </a:r>
            <a:r>
              <a:rPr lang="en-US" sz="1200" dirty="0">
                <a:latin typeface="Century Gothic" panose="020B0502020202020204" pitchFamily="34" charset="0"/>
              </a:rPr>
              <a:t>, S. &amp; </a:t>
            </a:r>
            <a:r>
              <a:rPr lang="en-US" sz="1200" dirty="0" err="1">
                <a:latin typeface="Century Gothic" panose="020B0502020202020204" pitchFamily="34" charset="0"/>
              </a:rPr>
              <a:t>Pekerti</a:t>
            </a:r>
            <a:r>
              <a:rPr lang="en-US" sz="1200" dirty="0">
                <a:latin typeface="Century Gothic" panose="020B0502020202020204" pitchFamily="34" charset="0"/>
              </a:rPr>
              <a:t>, A. (2010). Servant Leadership as an antecedent of trust in organizations. </a:t>
            </a:r>
            <a:r>
              <a:rPr lang="en-US" sz="1200" i="1" dirty="0">
                <a:latin typeface="Century Gothic" panose="020B0502020202020204" pitchFamily="34" charset="0"/>
              </a:rPr>
              <a:t>Leadership and Organization Development Journal, 31(7), </a:t>
            </a:r>
            <a:r>
              <a:rPr lang="en-US" sz="1200" dirty="0">
                <a:latin typeface="Century Gothic" panose="020B0502020202020204" pitchFamily="34" charset="0"/>
              </a:rPr>
              <a:t>643-663. https://doi.org/10.1108/01437731011079673</a:t>
            </a:r>
            <a:endParaRPr lang="en-US" sz="1200" i="1" dirty="0">
              <a:latin typeface="Century Gothic" panose="020B0502020202020204" pitchFamily="34" charset="0"/>
            </a:endParaRPr>
          </a:p>
          <a:p>
            <a:r>
              <a:rPr lang="en-US" sz="1200" dirty="0">
                <a:latin typeface="Century Gothic" panose="020B0502020202020204" pitchFamily="34" charset="0"/>
              </a:rPr>
              <a:t>Walker, S. &amp; Kuchinka, G.J. (2023). Authentic leadership &amp; safety climate. </a:t>
            </a:r>
            <a:r>
              <a:rPr lang="en-US" sz="1200" i="1" dirty="0">
                <a:latin typeface="Century Gothic" panose="020B0502020202020204" pitchFamily="34" charset="0"/>
              </a:rPr>
              <a:t>Professional Safety Journal</a:t>
            </a:r>
            <a:r>
              <a:rPr lang="en-US" sz="1200" dirty="0">
                <a:latin typeface="Century Gothic" panose="020B0502020202020204" pitchFamily="34" charset="0"/>
              </a:rPr>
              <a:t>, August 2023. </a:t>
            </a:r>
          </a:p>
          <a:p>
            <a:r>
              <a:rPr lang="en-US" sz="1200" dirty="0">
                <a:latin typeface="Century Gothic" panose="020B0502020202020204" pitchFamily="34" charset="0"/>
              </a:rPr>
              <a:t>Winn, G. (2014). Safety leadership: insights from military research. </a:t>
            </a:r>
            <a:br>
              <a:rPr lang="en-US" sz="1200" dirty="0">
                <a:latin typeface="Century Gothic" panose="020B0502020202020204" pitchFamily="34" charset="0"/>
              </a:rPr>
            </a:br>
            <a:r>
              <a:rPr lang="en-US" sz="1200" i="1" dirty="0">
                <a:latin typeface="Century Gothic" panose="020B0502020202020204" pitchFamily="34" charset="0"/>
              </a:rPr>
              <a:t>Professional Safety Journal</a:t>
            </a:r>
            <a:r>
              <a:rPr lang="en-US" sz="1200" dirty="0">
                <a:latin typeface="Century Gothic" panose="020B0502020202020204" pitchFamily="34" charset="0"/>
              </a:rPr>
              <a:t>, January 2014.</a:t>
            </a:r>
            <a:br>
              <a:rPr lang="en-US" sz="1200" dirty="0">
                <a:latin typeface="Century Gothic" panose="020B0502020202020204" pitchFamily="34" charset="0"/>
              </a:rPr>
            </a:br>
            <a:br>
              <a:rPr lang="en-US" sz="1200" dirty="0">
                <a:latin typeface="Century Gothic" panose="020B0502020202020204" pitchFamily="34" charset="0"/>
              </a:rPr>
            </a:br>
            <a:endParaRPr lang="en-US" sz="1200" dirty="0">
              <a:latin typeface="Century Gothic" panose="020B0502020202020204" pitchFamily="34" charset="0"/>
            </a:endParaRPr>
          </a:p>
        </p:txBody>
      </p:sp>
    </p:spTree>
    <p:extLst>
      <p:ext uri="{BB962C8B-B14F-4D97-AF65-F5344CB8AC3E}">
        <p14:creationId xmlns:p14="http://schemas.microsoft.com/office/powerpoint/2010/main" val="2512466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3230A3-79EC-240A-9B6C-7D2B5DA74C47}"/>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5600" dirty="0"/>
              <a:t>Overview</a:t>
            </a:r>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ople working on ideas">
            <a:extLst>
              <a:ext uri="{FF2B5EF4-FFF2-40B4-BE49-F238E27FC236}">
                <a16:creationId xmlns:a16="http://schemas.microsoft.com/office/drawing/2014/main" id="{CB459A25-30B1-9391-6F65-D1FCCBB944DB}"/>
              </a:ext>
            </a:extLst>
          </p:cNvPr>
          <p:cNvPicPr>
            <a:picLocks noChangeAspect="1"/>
          </p:cNvPicPr>
          <p:nvPr/>
        </p:nvPicPr>
        <p:blipFill rotWithShape="1">
          <a:blip r:embed="rId2">
            <a:extLst>
              <a:ext uri="{28A0092B-C50C-407E-A947-70E740481C1C}">
                <a14:useLocalDpi xmlns:a14="http://schemas.microsoft.com/office/drawing/2010/main" val="0"/>
              </a:ext>
            </a:extLst>
          </a:blip>
          <a:srcRect l="13330" r="21171"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81DBD42B-F5E8-CD07-F733-D1E863580183}"/>
              </a:ext>
            </a:extLst>
          </p:cNvPr>
          <p:cNvSpPr>
            <a:spLocks noGrp="1"/>
          </p:cNvSpPr>
          <p:nvPr>
            <p:ph sz="half" idx="1"/>
          </p:nvPr>
        </p:nvSpPr>
        <p:spPr>
          <a:xfrm>
            <a:off x="6657715" y="2990818"/>
            <a:ext cx="4195673" cy="2913872"/>
          </a:xfrm>
        </p:spPr>
        <p:txBody>
          <a:bodyPr vert="horz" lIns="91440" tIns="45720" rIns="91440" bIns="45720" rtlCol="0" anchor="t">
            <a:normAutofit/>
          </a:bodyPr>
          <a:lstStyle/>
          <a:p>
            <a:r>
              <a:rPr lang="en-US" sz="3600" dirty="0">
                <a:solidFill>
                  <a:schemeClr val="tx1">
                    <a:alpha val="80000"/>
                  </a:schemeClr>
                </a:solidFill>
              </a:rPr>
              <a:t>Benefits of safety leadership</a:t>
            </a:r>
          </a:p>
          <a:p>
            <a:r>
              <a:rPr lang="en-US" sz="3600" dirty="0">
                <a:solidFill>
                  <a:schemeClr val="tx1">
                    <a:alpha val="80000"/>
                  </a:schemeClr>
                </a:solidFill>
              </a:rPr>
              <a:t>Leadership styles </a:t>
            </a:r>
          </a:p>
          <a:p>
            <a:r>
              <a:rPr lang="en-US" sz="3600" dirty="0">
                <a:solidFill>
                  <a:schemeClr val="tx1">
                    <a:alpha val="80000"/>
                  </a:schemeClr>
                </a:solidFill>
              </a:rPr>
              <a:t>Motivating employees</a:t>
            </a: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08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2" name="Rectangle 2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848AC9-7FCF-AEB4-A91A-463466C14893}"/>
              </a:ext>
            </a:extLst>
          </p:cNvPr>
          <p:cNvSpPr>
            <a:spLocks noGrp="1"/>
          </p:cNvSpPr>
          <p:nvPr>
            <p:ph type="title"/>
          </p:nvPr>
        </p:nvSpPr>
        <p:spPr>
          <a:xfrm>
            <a:off x="6826" y="426431"/>
            <a:ext cx="6089173" cy="1618563"/>
          </a:xfrm>
        </p:spPr>
        <p:txBody>
          <a:bodyPr vert="horz" lIns="91440" tIns="45720" rIns="91440" bIns="45720" rtlCol="0" anchor="ctr">
            <a:normAutofit/>
          </a:bodyPr>
          <a:lstStyle/>
          <a:p>
            <a:r>
              <a:rPr lang="en-US" sz="4000" dirty="0"/>
              <a:t>Benefits of Safety Leadership</a:t>
            </a:r>
            <a:r>
              <a:rPr lang="en-US" sz="4000" dirty="0">
                <a:solidFill>
                  <a:schemeClr val="tx1"/>
                </a:solidFill>
                <a:latin typeface="+mj-lt"/>
                <a:cs typeface="+mj-cs"/>
              </a:rPr>
              <a:t>	</a:t>
            </a:r>
          </a:p>
        </p:txBody>
      </p:sp>
      <p:sp>
        <p:nvSpPr>
          <p:cNvPr id="3" name="Content Placeholder 2">
            <a:extLst>
              <a:ext uri="{FF2B5EF4-FFF2-40B4-BE49-F238E27FC236}">
                <a16:creationId xmlns:a16="http://schemas.microsoft.com/office/drawing/2014/main" id="{860C47E3-30B1-049D-F136-09C5E1D30CB6}"/>
              </a:ext>
            </a:extLst>
          </p:cNvPr>
          <p:cNvSpPr>
            <a:spLocks noGrp="1"/>
          </p:cNvSpPr>
          <p:nvPr>
            <p:ph sz="half" idx="1"/>
          </p:nvPr>
        </p:nvSpPr>
        <p:spPr>
          <a:xfrm>
            <a:off x="0" y="2324912"/>
            <a:ext cx="6089173" cy="4253170"/>
          </a:xfrm>
        </p:spPr>
        <p:txBody>
          <a:bodyPr vert="horz" lIns="91440" tIns="45720" rIns="91440" bIns="45720" rtlCol="0" anchor="ctr">
            <a:normAutofit/>
          </a:bodyPr>
          <a:lstStyle/>
          <a:p>
            <a:pPr>
              <a:buClr>
                <a:srgbClr val="2C3688"/>
              </a:buClr>
            </a:pPr>
            <a:r>
              <a:rPr lang="en-US" sz="2400" dirty="0"/>
              <a:t>Higher employee engagement</a:t>
            </a:r>
          </a:p>
          <a:p>
            <a:pPr lvl="1">
              <a:buClr>
                <a:srgbClr val="2C3688"/>
              </a:buClr>
            </a:pPr>
            <a:r>
              <a:rPr lang="en-US" sz="2000" dirty="0"/>
              <a:t>Companies with high employee engagement experience 62% fewer safety incidents</a:t>
            </a:r>
          </a:p>
          <a:p>
            <a:pPr lvl="1">
              <a:buClr>
                <a:srgbClr val="2C3688"/>
              </a:buClr>
            </a:pPr>
            <a:r>
              <a:rPr lang="en-US" sz="2000" dirty="0"/>
              <a:t>Engaged employees are 5 times less likely to suffer a safety incident. </a:t>
            </a:r>
          </a:p>
          <a:p>
            <a:pPr>
              <a:buClr>
                <a:srgbClr val="2C3688"/>
              </a:buClr>
            </a:pPr>
            <a:r>
              <a:rPr lang="en-US" sz="2400" dirty="0"/>
              <a:t>Increase </a:t>
            </a:r>
          </a:p>
          <a:p>
            <a:pPr lvl="1">
              <a:buClr>
                <a:srgbClr val="2C3688"/>
              </a:buClr>
            </a:pPr>
            <a:r>
              <a:rPr lang="en-US" dirty="0"/>
              <a:t>Trust</a:t>
            </a:r>
          </a:p>
          <a:p>
            <a:pPr lvl="1">
              <a:buClr>
                <a:srgbClr val="2C3688"/>
              </a:buClr>
            </a:pPr>
            <a:r>
              <a:rPr lang="en-US" sz="2400" dirty="0"/>
              <a:t>Motivation</a:t>
            </a:r>
            <a:endParaRPr lang="en-US" dirty="0"/>
          </a:p>
          <a:p>
            <a:pPr lvl="1">
              <a:buClr>
                <a:srgbClr val="2C3688"/>
              </a:buClr>
            </a:pPr>
            <a:r>
              <a:rPr lang="en-US" sz="2400" dirty="0"/>
              <a:t>Productivity</a:t>
            </a:r>
          </a:p>
          <a:p>
            <a:pPr marL="0">
              <a:buClr>
                <a:srgbClr val="2C3688"/>
              </a:buClr>
            </a:pPr>
            <a:endParaRPr lang="en-US" sz="1900" dirty="0">
              <a:latin typeface="+mn-lt"/>
              <a:cs typeface="+mn-cs"/>
            </a:endParaRPr>
          </a:p>
        </p:txBody>
      </p:sp>
      <p:pic>
        <p:nvPicPr>
          <p:cNvPr id="5" name="Picture 4" descr="Teacher smiling and writing on whiteboard">
            <a:extLst>
              <a:ext uri="{FF2B5EF4-FFF2-40B4-BE49-F238E27FC236}">
                <a16:creationId xmlns:a16="http://schemas.microsoft.com/office/drawing/2014/main" id="{DAAB749F-96C2-5AA6-34E4-F3F64C85CE9F}"/>
              </a:ext>
            </a:extLst>
          </p:cNvPr>
          <p:cNvPicPr>
            <a:picLocks noChangeAspect="1"/>
          </p:cNvPicPr>
          <p:nvPr/>
        </p:nvPicPr>
        <p:blipFill rotWithShape="1">
          <a:blip r:embed="rId3">
            <a:extLst>
              <a:ext uri="{28A0092B-C50C-407E-A947-70E740481C1C}">
                <a14:useLocalDpi xmlns:a14="http://schemas.microsoft.com/office/drawing/2010/main" val="0"/>
              </a:ext>
            </a:extLst>
          </a:blip>
          <a:srcRect l="9318" r="31281" b="-2"/>
          <a:stretch/>
        </p:blipFill>
        <p:spPr>
          <a:xfrm>
            <a:off x="6096000" y="1"/>
            <a:ext cx="6102825" cy="6858000"/>
          </a:xfrm>
          <a:prstGeom prst="rect">
            <a:avLst/>
          </a:prstGeom>
        </p:spPr>
      </p:pic>
    </p:spTree>
    <p:custDataLst>
      <p:tags r:id="rId1"/>
    </p:custDataLst>
    <p:extLst>
      <p:ext uri="{BB962C8B-B14F-4D97-AF65-F5344CB8AC3E}">
        <p14:creationId xmlns:p14="http://schemas.microsoft.com/office/powerpoint/2010/main" val="1241240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89C0DA0-FCC7-85C3-DADC-A6CF9F9F599D}"/>
              </a:ext>
            </a:extLst>
          </p:cNvPr>
          <p:cNvPicPr preferRelativeResize="0">
            <a:picLocks/>
          </p:cNvPicPr>
          <p:nvPr/>
        </p:nvPicPr>
        <p:blipFill>
          <a:blip r:embed="rId4"/>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968396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C4752FD-3DD0-0784-FF7C-FD4B1DE887E6}"/>
              </a:ext>
            </a:extLst>
          </p:cNvPr>
          <p:cNvSpPr txBox="1">
            <a:spLocks/>
          </p:cNvSpPr>
          <p:nvPr/>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2C3688"/>
                </a:solidFill>
                <a:latin typeface="Segoe UI" panose="020B0502040204020203" pitchFamily="34" charset="0"/>
                <a:ea typeface="+mj-ea"/>
                <a:cs typeface="Segoe UI" panose="020B0502040204020203" pitchFamily="34" charset="0"/>
              </a:defRPr>
            </a:lvl1pPr>
          </a:lstStyle>
          <a:p>
            <a:pPr>
              <a:spcAft>
                <a:spcPts val="600"/>
              </a:spcAft>
            </a:pPr>
            <a:r>
              <a:rPr lang="en-US" sz="5400" dirty="0"/>
              <a:t>Servant Leadership</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BDA1B4-52C8-2209-B18D-144DF6644028}"/>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“I slept and dreamed that life was joy. I woke and found that life was service. I served and found that service is joy.”</a:t>
            </a:r>
          </a:p>
          <a:p>
            <a:pPr indent="-228600">
              <a:lnSpc>
                <a:spcPct val="90000"/>
              </a:lnSpc>
              <a:spcAft>
                <a:spcPts val="600"/>
              </a:spcAft>
              <a:buFont typeface="Arial" panose="020B0604020202020204" pitchFamily="34" charset="0"/>
              <a:buChar char="•"/>
            </a:pPr>
            <a:endParaRPr lang="en-US" sz="2200" dirty="0"/>
          </a:p>
          <a:p>
            <a:pPr>
              <a:lnSpc>
                <a:spcPct val="90000"/>
              </a:lnSpc>
              <a:spcAft>
                <a:spcPts val="600"/>
              </a:spcAft>
            </a:pPr>
            <a:r>
              <a:rPr lang="en-US" sz="2200" dirty="0"/>
              <a:t>	- Rabindranath Tagore, 	  	  Indian Saint and poet</a:t>
            </a:r>
          </a:p>
        </p:txBody>
      </p:sp>
      <p:pic>
        <p:nvPicPr>
          <p:cNvPr id="12" name="Picture 11" descr="Large and small hands holding red heart">
            <a:extLst>
              <a:ext uri="{FF2B5EF4-FFF2-40B4-BE49-F238E27FC236}">
                <a16:creationId xmlns:a16="http://schemas.microsoft.com/office/drawing/2014/main" id="{0D315431-39CF-6445-FCE2-32C0356B7B3F}"/>
              </a:ext>
            </a:extLst>
          </p:cNvPr>
          <p:cNvPicPr>
            <a:picLocks noChangeAspect="1"/>
          </p:cNvPicPr>
          <p:nvPr/>
        </p:nvPicPr>
        <p:blipFill rotWithShape="1">
          <a:blip r:embed="rId3">
            <a:extLst>
              <a:ext uri="{28A0092B-C50C-407E-A947-70E740481C1C}">
                <a14:useLocalDpi xmlns:a14="http://schemas.microsoft.com/office/drawing/2010/main" val="0"/>
              </a:ext>
            </a:extLst>
          </a:blip>
          <a:srcRect l="528" r="4305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Content Placeholder 2">
            <a:extLst>
              <a:ext uri="{FF2B5EF4-FFF2-40B4-BE49-F238E27FC236}">
                <a16:creationId xmlns:a16="http://schemas.microsoft.com/office/drawing/2014/main" id="{EFE7E30F-CD0A-A23F-9FED-81EE1F5A4FAC}"/>
              </a:ext>
            </a:extLst>
          </p:cNvPr>
          <p:cNvSpPr txBox="1">
            <a:spLocks/>
          </p:cNvSpPr>
          <p:nvPr/>
        </p:nvSpPr>
        <p:spPr>
          <a:xfrm>
            <a:off x="278495" y="2175360"/>
            <a:ext cx="112373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Aft>
                <a:spcPts val="200"/>
              </a:spcAft>
              <a:buClr>
                <a:srgbClr val="2C3688"/>
              </a:buClr>
              <a:buNone/>
            </a:pPr>
            <a:endParaRPr lang="en-US" sz="2400" dirty="0"/>
          </a:p>
        </p:txBody>
      </p:sp>
      <p:sp>
        <p:nvSpPr>
          <p:cNvPr id="6" name="Title 1">
            <a:extLst>
              <a:ext uri="{FF2B5EF4-FFF2-40B4-BE49-F238E27FC236}">
                <a16:creationId xmlns:a16="http://schemas.microsoft.com/office/drawing/2014/main" id="{CD39C377-CE04-EDBD-BA9E-1ED1EA6F10DA}"/>
              </a:ext>
            </a:extLst>
          </p:cNvPr>
          <p:cNvSpPr txBox="1">
            <a:spLocks/>
          </p:cNvSpPr>
          <p:nvPr/>
        </p:nvSpPr>
        <p:spPr>
          <a:xfrm>
            <a:off x="564823" y="4545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2C3688"/>
                </a:solidFill>
                <a:latin typeface="Segoe UI" panose="020B0502040204020203" pitchFamily="34" charset="0"/>
                <a:ea typeface="+mj-ea"/>
                <a:cs typeface="Segoe UI" panose="020B0502040204020203" pitchFamily="34" charset="0"/>
              </a:defRPr>
            </a:lvl1pPr>
          </a:lstStyle>
          <a:p>
            <a:endParaRPr lang="en-US" sz="3600" dirty="0"/>
          </a:p>
        </p:txBody>
      </p:sp>
    </p:spTree>
    <p:custDataLst>
      <p:tags r:id="rId1"/>
    </p:custDataLst>
    <p:extLst>
      <p:ext uri="{BB962C8B-B14F-4D97-AF65-F5344CB8AC3E}">
        <p14:creationId xmlns:p14="http://schemas.microsoft.com/office/powerpoint/2010/main" val="1171507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795BE-BF2A-C924-8B89-1856BA75F51B}"/>
              </a:ext>
            </a:extLst>
          </p:cNvPr>
          <p:cNvSpPr txBox="1">
            <a:spLocks/>
          </p:cNvSpPr>
          <p:nvPr/>
        </p:nvSpPr>
        <p:spPr>
          <a:xfrm>
            <a:off x="231761" y="289731"/>
            <a:ext cx="113689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2C3688"/>
                </a:solidFill>
                <a:latin typeface="Segoe UI" panose="020B0502040204020203" pitchFamily="34" charset="0"/>
                <a:ea typeface="+mj-ea"/>
                <a:cs typeface="Segoe UI" panose="020B0502040204020203" pitchFamily="34" charset="0"/>
              </a:defRPr>
            </a:lvl1pPr>
          </a:lstStyle>
          <a:p>
            <a:pPr algn="ctr"/>
            <a:r>
              <a:rPr lang="en-US" dirty="0"/>
              <a:t>Motivation</a:t>
            </a:r>
          </a:p>
        </p:txBody>
      </p:sp>
      <p:grpSp>
        <p:nvGrpSpPr>
          <p:cNvPr id="4" name="Group 3">
            <a:extLst>
              <a:ext uri="{FF2B5EF4-FFF2-40B4-BE49-F238E27FC236}">
                <a16:creationId xmlns:a16="http://schemas.microsoft.com/office/drawing/2014/main" id="{66A93DF2-9B4A-52FC-E829-BBC8061DC629}"/>
              </a:ext>
            </a:extLst>
          </p:cNvPr>
          <p:cNvGrpSpPr/>
          <p:nvPr/>
        </p:nvGrpSpPr>
        <p:grpSpPr>
          <a:xfrm>
            <a:off x="2071921" y="1607344"/>
            <a:ext cx="7666048" cy="5094635"/>
            <a:chOff x="3429000" y="228600"/>
            <a:chExt cx="8763000" cy="6586361"/>
          </a:xfrm>
        </p:grpSpPr>
        <p:sp>
          <p:nvSpPr>
            <p:cNvPr id="5" name="Isosceles Triangle 4">
              <a:extLst>
                <a:ext uri="{FF2B5EF4-FFF2-40B4-BE49-F238E27FC236}">
                  <a16:creationId xmlns:a16="http://schemas.microsoft.com/office/drawing/2014/main" id="{23823916-F93A-17C0-A8AB-D3B80B41AB17}"/>
                </a:ext>
              </a:extLst>
            </p:cNvPr>
            <p:cNvSpPr/>
            <p:nvPr/>
          </p:nvSpPr>
          <p:spPr>
            <a:xfrm>
              <a:off x="3429000" y="228600"/>
              <a:ext cx="8763000" cy="6413500"/>
            </a:xfrm>
            <a:prstGeom prst="triangle">
              <a:avLst/>
            </a:prstGeom>
            <a:solidFill>
              <a:srgbClr val="049FDA"/>
            </a:solidFill>
            <a:ln>
              <a:solidFill>
                <a:srgbClr val="04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7C2AA89-FD6A-DD28-1BB2-011A0B9C412B}"/>
                </a:ext>
              </a:extLst>
            </p:cNvPr>
            <p:cNvCxnSpPr>
              <a:cxnSpLocks/>
            </p:cNvCxnSpPr>
            <p:nvPr/>
          </p:nvCxnSpPr>
          <p:spPr>
            <a:xfrm>
              <a:off x="5447053" y="3721100"/>
              <a:ext cx="4752732" cy="0"/>
            </a:xfrm>
            <a:prstGeom prst="line">
              <a:avLst/>
            </a:prstGeom>
            <a:ln w="317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B652AB-8446-E000-1A5A-B7122CC599D7}"/>
                </a:ext>
              </a:extLst>
            </p:cNvPr>
            <p:cNvCxnSpPr>
              <a:cxnSpLocks/>
            </p:cNvCxnSpPr>
            <p:nvPr/>
          </p:nvCxnSpPr>
          <p:spPr>
            <a:xfrm>
              <a:off x="6036678" y="2810141"/>
              <a:ext cx="3546680" cy="0"/>
            </a:xfrm>
            <a:prstGeom prst="line">
              <a:avLst/>
            </a:prstGeom>
            <a:ln w="317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BD4725-C2E8-B9DA-61BF-83C83DB19345}"/>
                </a:ext>
              </a:extLst>
            </p:cNvPr>
            <p:cNvCxnSpPr>
              <a:cxnSpLocks/>
            </p:cNvCxnSpPr>
            <p:nvPr/>
          </p:nvCxnSpPr>
          <p:spPr>
            <a:xfrm>
              <a:off x="4946766" y="4470400"/>
              <a:ext cx="5735439" cy="0"/>
            </a:xfrm>
            <a:prstGeom prst="line">
              <a:avLst/>
            </a:prstGeom>
            <a:ln w="317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9D5643-F63F-429E-BE87-5FEB825197A8}"/>
                </a:ext>
              </a:extLst>
            </p:cNvPr>
            <p:cNvCxnSpPr>
              <a:cxnSpLocks/>
            </p:cNvCxnSpPr>
            <p:nvPr/>
          </p:nvCxnSpPr>
          <p:spPr>
            <a:xfrm>
              <a:off x="4401809" y="5194300"/>
              <a:ext cx="6798550" cy="0"/>
            </a:xfrm>
            <a:prstGeom prst="line">
              <a:avLst/>
            </a:prstGeom>
            <a:ln w="317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B4D7C3-AE7C-3903-C0F5-F067CC56EC6F}"/>
                </a:ext>
              </a:extLst>
            </p:cNvPr>
            <p:cNvCxnSpPr>
              <a:cxnSpLocks/>
            </p:cNvCxnSpPr>
            <p:nvPr/>
          </p:nvCxnSpPr>
          <p:spPr>
            <a:xfrm flipV="1">
              <a:off x="3928323" y="5918202"/>
              <a:ext cx="7727656" cy="23281"/>
            </a:xfrm>
            <a:prstGeom prst="line">
              <a:avLst/>
            </a:prstGeom>
            <a:ln w="317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E48B70-3889-5500-D967-E235AD48B08D}"/>
                </a:ext>
              </a:extLst>
            </p:cNvPr>
            <p:cNvSpPr txBox="1"/>
            <p:nvPr/>
          </p:nvSpPr>
          <p:spPr>
            <a:xfrm>
              <a:off x="3683000" y="6027853"/>
              <a:ext cx="8204199" cy="787108"/>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C3688"/>
                  </a:solidFill>
                  <a:effectLst/>
                  <a:uLnTx/>
                  <a:uFillTx/>
                  <a:latin typeface="Segoe UI" panose="020B0502040204020203" pitchFamily="34" charset="0"/>
                  <a:cs typeface="Segoe UI" panose="020B0502040204020203" pitchFamily="34" charset="0"/>
                </a:rPr>
                <a:t>Motivation</a:t>
              </a:r>
            </a:p>
          </p:txBody>
        </p:sp>
        <p:sp>
          <p:nvSpPr>
            <p:cNvPr id="12" name="TextBox 11">
              <a:extLst>
                <a:ext uri="{FF2B5EF4-FFF2-40B4-BE49-F238E27FC236}">
                  <a16:creationId xmlns:a16="http://schemas.microsoft.com/office/drawing/2014/main" id="{D232CC3F-FE92-AC0A-5243-0559E5DBCA4B}"/>
                </a:ext>
              </a:extLst>
            </p:cNvPr>
            <p:cNvSpPr txBox="1"/>
            <p:nvPr/>
          </p:nvSpPr>
          <p:spPr>
            <a:xfrm>
              <a:off x="3683000" y="5265062"/>
              <a:ext cx="8204199" cy="676421"/>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2C3688"/>
                  </a:solidFill>
                  <a:latin typeface="Segoe UI" panose="020B0502040204020203" pitchFamily="34" charset="0"/>
                  <a:cs typeface="Segoe UI" panose="020B0502040204020203" pitchFamily="34" charset="0"/>
                </a:rPr>
                <a:t>Behavior</a:t>
              </a:r>
            </a:p>
          </p:txBody>
        </p:sp>
        <p:sp>
          <p:nvSpPr>
            <p:cNvPr id="13" name="TextBox 12">
              <a:extLst>
                <a:ext uri="{FF2B5EF4-FFF2-40B4-BE49-F238E27FC236}">
                  <a16:creationId xmlns:a16="http://schemas.microsoft.com/office/drawing/2014/main" id="{D0201F28-E208-6AA6-A524-8459D1C4FC5D}"/>
                </a:ext>
              </a:extLst>
            </p:cNvPr>
            <p:cNvSpPr txBox="1"/>
            <p:nvPr/>
          </p:nvSpPr>
          <p:spPr>
            <a:xfrm>
              <a:off x="3683000" y="4566562"/>
              <a:ext cx="8204200" cy="78710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defRPr/>
              </a:pPr>
              <a:r>
                <a:rPr lang="en-US" sz="2800" dirty="0">
                  <a:solidFill>
                    <a:srgbClr val="2C3688"/>
                  </a:solidFill>
                  <a:latin typeface="Segoe UI" panose="020B0502040204020203" pitchFamily="34" charset="0"/>
                  <a:cs typeface="Segoe UI" panose="020B0502040204020203" pitchFamily="34" charset="0"/>
                </a:rPr>
                <a:t>Improve Morale</a:t>
              </a:r>
            </a:p>
          </p:txBody>
        </p:sp>
        <p:sp>
          <p:nvSpPr>
            <p:cNvPr id="14" name="TextBox 13">
              <a:extLst>
                <a:ext uri="{FF2B5EF4-FFF2-40B4-BE49-F238E27FC236}">
                  <a16:creationId xmlns:a16="http://schemas.microsoft.com/office/drawing/2014/main" id="{46949085-18A9-2CDB-801C-2102143C5DAE}"/>
                </a:ext>
              </a:extLst>
            </p:cNvPr>
            <p:cNvSpPr txBox="1"/>
            <p:nvPr/>
          </p:nvSpPr>
          <p:spPr>
            <a:xfrm>
              <a:off x="3683000" y="3804562"/>
              <a:ext cx="8204200" cy="787108"/>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2C3688"/>
                  </a:solidFill>
                  <a:latin typeface="Segoe UI" panose="020B0502040204020203" pitchFamily="34" charset="0"/>
                  <a:cs typeface="Segoe UI" panose="020B0502040204020203" pitchFamily="34" charset="0"/>
                </a:rPr>
                <a:t>Fewer Injuries</a:t>
              </a:r>
            </a:p>
          </p:txBody>
        </p:sp>
        <p:sp>
          <p:nvSpPr>
            <p:cNvPr id="15" name="TextBox 14">
              <a:extLst>
                <a:ext uri="{FF2B5EF4-FFF2-40B4-BE49-F238E27FC236}">
                  <a16:creationId xmlns:a16="http://schemas.microsoft.com/office/drawing/2014/main" id="{26AD6DCD-0739-5905-9B11-979F233B3022}"/>
                </a:ext>
              </a:extLst>
            </p:cNvPr>
            <p:cNvSpPr txBox="1"/>
            <p:nvPr/>
          </p:nvSpPr>
          <p:spPr>
            <a:xfrm>
              <a:off x="3629397" y="2884576"/>
              <a:ext cx="8204201" cy="787108"/>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2C3688"/>
                  </a:solidFill>
                  <a:latin typeface="Segoe UI" panose="020B0502040204020203" pitchFamily="34" charset="0"/>
                  <a:cs typeface="Segoe UI" panose="020B0502040204020203" pitchFamily="34" charset="0"/>
                </a:rPr>
                <a:t>Improve</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US" sz="2800" dirty="0">
                  <a:solidFill>
                    <a:srgbClr val="2C3688"/>
                  </a:solidFill>
                  <a:latin typeface="Segoe UI" panose="020B0502040204020203" pitchFamily="34" charset="0"/>
                  <a:cs typeface="Segoe UI" panose="020B0502040204020203" pitchFamily="34" charset="0"/>
                </a:rPr>
                <a:t>Morale</a:t>
              </a:r>
            </a:p>
          </p:txBody>
        </p:sp>
        <p:sp>
          <p:nvSpPr>
            <p:cNvPr id="16" name="TextBox 15">
              <a:extLst>
                <a:ext uri="{FF2B5EF4-FFF2-40B4-BE49-F238E27FC236}">
                  <a16:creationId xmlns:a16="http://schemas.microsoft.com/office/drawing/2014/main" id="{83024A57-E2F2-0ABF-F65A-2AAD89F3AB0A}"/>
                </a:ext>
              </a:extLst>
            </p:cNvPr>
            <p:cNvSpPr txBox="1"/>
            <p:nvPr/>
          </p:nvSpPr>
          <p:spPr>
            <a:xfrm>
              <a:off x="3682999" y="1128823"/>
              <a:ext cx="8204201" cy="155178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2C3688"/>
                  </a:solidFill>
                  <a:latin typeface="Segoe UI" panose="020B0502040204020203" pitchFamily="34" charset="0"/>
                  <a:cs typeface="Segoe UI" panose="020B0502040204020203" pitchFamily="34" charset="0"/>
                </a:rPr>
                <a:t>Increase</a:t>
              </a:r>
              <a:br>
                <a:rPr lang="en-US" sz="2400" dirty="0">
                  <a:solidFill>
                    <a:srgbClr val="2C3688"/>
                  </a:solidFill>
                  <a:latin typeface="Segoe UI" panose="020B0502040204020203" pitchFamily="34" charset="0"/>
                  <a:cs typeface="Segoe UI" panose="020B0502040204020203" pitchFamily="34" charset="0"/>
                </a:rPr>
              </a:br>
              <a:r>
                <a:rPr lang="en-US" sz="2400" dirty="0">
                  <a:solidFill>
                    <a:srgbClr val="2C3688"/>
                  </a:solidFill>
                  <a:latin typeface="Segoe UI" panose="020B0502040204020203" pitchFamily="34" charset="0"/>
                  <a:cs typeface="Segoe UI" panose="020B0502040204020203" pitchFamily="34" charset="0"/>
                </a:rPr>
                <a:t>Productivity/</a:t>
              </a:r>
              <a:br>
                <a:rPr lang="en-US" sz="2400" dirty="0">
                  <a:solidFill>
                    <a:srgbClr val="2C3688"/>
                  </a:solidFill>
                  <a:latin typeface="Segoe UI" panose="020B0502040204020203" pitchFamily="34" charset="0"/>
                  <a:cs typeface="Segoe UI" panose="020B0502040204020203" pitchFamily="34" charset="0"/>
                </a:rPr>
              </a:br>
              <a:r>
                <a:rPr lang="en-US" sz="2400" dirty="0">
                  <a:solidFill>
                    <a:srgbClr val="2C3688"/>
                  </a:solidFill>
                  <a:latin typeface="Segoe UI" panose="020B0502040204020203" pitchFamily="34" charset="0"/>
                  <a:cs typeface="Segoe UI" panose="020B0502040204020203" pitchFamily="34" charset="0"/>
                </a:rPr>
                <a:t>Profitability</a:t>
              </a:r>
            </a:p>
          </p:txBody>
        </p:sp>
      </p:grpSp>
    </p:spTree>
    <p:custDataLst>
      <p:tags r:id="rId1"/>
    </p:custDataLst>
    <p:extLst>
      <p:ext uri="{BB962C8B-B14F-4D97-AF65-F5344CB8AC3E}">
        <p14:creationId xmlns:p14="http://schemas.microsoft.com/office/powerpoint/2010/main" val="4264456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795BE-BF2A-C924-8B89-1856BA75F51B}"/>
              </a:ext>
            </a:extLst>
          </p:cNvPr>
          <p:cNvSpPr txBox="1">
            <a:spLocks/>
          </p:cNvSpPr>
          <p:nvPr/>
        </p:nvSpPr>
        <p:spPr>
          <a:xfrm>
            <a:off x="556533" y="345912"/>
            <a:ext cx="11339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2C3688"/>
                </a:solidFill>
                <a:latin typeface="Segoe UI" panose="020B0502040204020203" pitchFamily="34" charset="0"/>
                <a:ea typeface="+mj-ea"/>
                <a:cs typeface="Segoe UI" panose="020B0502040204020203" pitchFamily="34" charset="0"/>
              </a:defRPr>
            </a:lvl1pPr>
          </a:lstStyle>
          <a:p>
            <a:r>
              <a:rPr lang="en-US" dirty="0"/>
              <a:t>Satisfaction vs. Motivation</a:t>
            </a:r>
          </a:p>
        </p:txBody>
      </p:sp>
      <p:grpSp>
        <p:nvGrpSpPr>
          <p:cNvPr id="3" name="Group 2">
            <a:extLst>
              <a:ext uri="{FF2B5EF4-FFF2-40B4-BE49-F238E27FC236}">
                <a16:creationId xmlns:a16="http://schemas.microsoft.com/office/drawing/2014/main" id="{DF24F78E-6553-B3AF-D862-CD7EB83E9EAC}"/>
              </a:ext>
            </a:extLst>
          </p:cNvPr>
          <p:cNvGrpSpPr/>
          <p:nvPr/>
        </p:nvGrpSpPr>
        <p:grpSpPr>
          <a:xfrm>
            <a:off x="828403" y="3619500"/>
            <a:ext cx="9232448" cy="2751368"/>
            <a:chOff x="828403" y="3619500"/>
            <a:chExt cx="9232448" cy="2751368"/>
          </a:xfrm>
        </p:grpSpPr>
        <p:sp>
          <p:nvSpPr>
            <p:cNvPr id="4" name="Rectangle 3">
              <a:extLst>
                <a:ext uri="{FF2B5EF4-FFF2-40B4-BE49-F238E27FC236}">
                  <a16:creationId xmlns:a16="http://schemas.microsoft.com/office/drawing/2014/main" id="{D508458B-1D7A-C0E1-FF38-BDEFDB39FE21}"/>
                </a:ext>
              </a:extLst>
            </p:cNvPr>
            <p:cNvSpPr/>
            <p:nvPr/>
          </p:nvSpPr>
          <p:spPr>
            <a:xfrm>
              <a:off x="4394764" y="3619500"/>
              <a:ext cx="5666087" cy="2751368"/>
            </a:xfrm>
            <a:prstGeom prst="rect">
              <a:avLst/>
            </a:prstGeom>
            <a:solidFill>
              <a:srgbClr val="049FDA"/>
            </a:solidFill>
            <a:ln>
              <a:solidFill>
                <a:srgbClr val="04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B91F4AD-1B4A-C380-5E9B-2F27C28C4070}"/>
                </a:ext>
              </a:extLst>
            </p:cNvPr>
            <p:cNvSpPr txBox="1"/>
            <p:nvPr/>
          </p:nvSpPr>
          <p:spPr>
            <a:xfrm>
              <a:off x="4601086" y="3776022"/>
              <a:ext cx="4446060" cy="2308324"/>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Recognition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solidFill>
                  <a:latin typeface="Segoe UI" panose="020B0502040204020203" pitchFamily="34" charset="0"/>
                  <a:cs typeface="Segoe UI" panose="020B0502040204020203" pitchFamily="34" charset="0"/>
                </a:rPr>
                <a:t>Authentic Leadership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solidFill>
                  <a:latin typeface="Segoe UI" panose="020B0502040204020203" pitchFamily="34" charset="0"/>
                  <a:cs typeface="Segoe UI" panose="020B0502040204020203" pitchFamily="34" charset="0"/>
                </a:rPr>
                <a:t>Responsibility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solidFill>
                  <a:latin typeface="Segoe UI" panose="020B0502040204020203" pitchFamily="34" charset="0"/>
                  <a:cs typeface="Segoe UI" panose="020B0502040204020203" pitchFamily="34" charset="0"/>
                </a:rPr>
                <a:t>Achievement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solidFill>
                  <a:latin typeface="Segoe UI" panose="020B0502040204020203" pitchFamily="34" charset="0"/>
                  <a:cs typeface="Segoe UI" panose="020B0502040204020203" pitchFamily="34" charset="0"/>
                </a:rPr>
                <a:t>Potential for Promotion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solidFill>
                  <a:latin typeface="Segoe UI" panose="020B0502040204020203" pitchFamily="34" charset="0"/>
                  <a:cs typeface="Segoe UI" panose="020B0502040204020203" pitchFamily="34" charset="0"/>
                </a:rPr>
                <a:t>Potential for Growth</a:t>
              </a:r>
            </a:p>
          </p:txBody>
        </p:sp>
        <p:sp>
          <p:nvSpPr>
            <p:cNvPr id="7" name="Left Brace 6">
              <a:extLst>
                <a:ext uri="{FF2B5EF4-FFF2-40B4-BE49-F238E27FC236}">
                  <a16:creationId xmlns:a16="http://schemas.microsoft.com/office/drawing/2014/main" id="{9AAE8FAD-A81B-AB1D-F3AB-3ACC9E8817B1}"/>
                </a:ext>
              </a:extLst>
            </p:cNvPr>
            <p:cNvSpPr/>
            <p:nvPr/>
          </p:nvSpPr>
          <p:spPr>
            <a:xfrm>
              <a:off x="3632764" y="3621586"/>
              <a:ext cx="647919" cy="2749282"/>
            </a:xfrm>
            <a:prstGeom prst="leftBrace">
              <a:avLst/>
            </a:prstGeom>
            <a:ln w="28575">
              <a:solidFill>
                <a:srgbClr val="2C36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C3688"/>
                </a:solidFill>
              </a:endParaRPr>
            </a:p>
          </p:txBody>
        </p:sp>
        <p:sp>
          <p:nvSpPr>
            <p:cNvPr id="8" name="TextBox 7">
              <a:extLst>
                <a:ext uri="{FF2B5EF4-FFF2-40B4-BE49-F238E27FC236}">
                  <a16:creationId xmlns:a16="http://schemas.microsoft.com/office/drawing/2014/main" id="{D6FF79FD-D01B-A988-6376-739B61F1B4D2}"/>
                </a:ext>
              </a:extLst>
            </p:cNvPr>
            <p:cNvSpPr txBox="1"/>
            <p:nvPr/>
          </p:nvSpPr>
          <p:spPr>
            <a:xfrm>
              <a:off x="828403" y="4677880"/>
              <a:ext cx="280357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2C3688"/>
                  </a:solidFill>
                  <a:effectLst/>
                  <a:uLnTx/>
                  <a:uFillTx/>
                  <a:latin typeface="Segoe UI" panose="020B0502040204020203" pitchFamily="34" charset="0"/>
                  <a:cs typeface="Segoe UI" panose="020B0502040204020203" pitchFamily="34" charset="0"/>
                </a:rPr>
                <a:t>Motivation</a:t>
              </a:r>
            </a:p>
          </p:txBody>
        </p:sp>
      </p:grpSp>
      <p:grpSp>
        <p:nvGrpSpPr>
          <p:cNvPr id="9" name="Group 8">
            <a:extLst>
              <a:ext uri="{FF2B5EF4-FFF2-40B4-BE49-F238E27FC236}">
                <a16:creationId xmlns:a16="http://schemas.microsoft.com/office/drawing/2014/main" id="{41179157-E045-5E0A-5D8E-9E2FA1EE6D42}"/>
              </a:ext>
            </a:extLst>
          </p:cNvPr>
          <p:cNvGrpSpPr/>
          <p:nvPr/>
        </p:nvGrpSpPr>
        <p:grpSpPr>
          <a:xfrm>
            <a:off x="829186" y="1411785"/>
            <a:ext cx="9237865" cy="2017215"/>
            <a:chOff x="829186" y="1411785"/>
            <a:chExt cx="9237865" cy="2017215"/>
          </a:xfrm>
        </p:grpSpPr>
        <p:sp>
          <p:nvSpPr>
            <p:cNvPr id="10" name="Rectangle 9">
              <a:extLst>
                <a:ext uri="{FF2B5EF4-FFF2-40B4-BE49-F238E27FC236}">
                  <a16:creationId xmlns:a16="http://schemas.microsoft.com/office/drawing/2014/main" id="{4BFDEC30-6DA3-7FDF-86F1-35B620A84BC3}"/>
                </a:ext>
              </a:extLst>
            </p:cNvPr>
            <p:cNvSpPr/>
            <p:nvPr/>
          </p:nvSpPr>
          <p:spPr>
            <a:xfrm>
              <a:off x="4394765" y="1411785"/>
              <a:ext cx="5672286" cy="2017215"/>
            </a:xfrm>
            <a:prstGeom prst="rect">
              <a:avLst/>
            </a:prstGeom>
            <a:solidFill>
              <a:srgbClr val="D34727"/>
            </a:solidFill>
            <a:ln>
              <a:solidFill>
                <a:srgbClr val="D34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168D2C5-E47C-922C-2479-A310669256AF}"/>
                </a:ext>
              </a:extLst>
            </p:cNvPr>
            <p:cNvSpPr txBox="1"/>
            <p:nvPr/>
          </p:nvSpPr>
          <p:spPr>
            <a:xfrm>
              <a:off x="4601086" y="1536840"/>
              <a:ext cx="4446060" cy="1569660"/>
            </a:xfrm>
            <a:prstGeom prst="rect">
              <a:avLst/>
            </a:prstGeom>
            <a:noFill/>
            <a:effectLst>
              <a:outerShdw blurRad="50800" dist="38100" dir="2700000" algn="tl" rotWithShape="0">
                <a:prstClr val="black">
                  <a:alpha val="40000"/>
                </a:prstClr>
              </a:outerShdw>
            </a:effectLst>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Money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solidFill>
                  <a:latin typeface="Segoe UI" panose="020B0502040204020203" pitchFamily="34" charset="0"/>
                  <a:cs typeface="Segoe UI" panose="020B0502040204020203" pitchFamily="34" charset="0"/>
                </a:rPr>
                <a:t>Status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Work Relationships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chemeClr val="bg1"/>
                  </a:solidFill>
                  <a:latin typeface="Segoe UI" panose="020B0502040204020203" pitchFamily="34" charset="0"/>
                  <a:cs typeface="Segoe UI" panose="020B0502040204020203" pitchFamily="34" charset="0"/>
                </a:rPr>
                <a:t>Working Conditions</a:t>
              </a:r>
              <a:endParaRPr kumimoji="0" lang="en-US" sz="24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sp>
          <p:nvSpPr>
            <p:cNvPr id="12" name="Left Brace 11">
              <a:extLst>
                <a:ext uri="{FF2B5EF4-FFF2-40B4-BE49-F238E27FC236}">
                  <a16:creationId xmlns:a16="http://schemas.microsoft.com/office/drawing/2014/main" id="{4CA4447D-503A-D652-59AF-19A577EBFCAC}"/>
                </a:ext>
              </a:extLst>
            </p:cNvPr>
            <p:cNvSpPr/>
            <p:nvPr/>
          </p:nvSpPr>
          <p:spPr>
            <a:xfrm>
              <a:off x="3632764" y="1411786"/>
              <a:ext cx="647919" cy="2011370"/>
            </a:xfrm>
            <a:prstGeom prst="leftBrace">
              <a:avLst/>
            </a:prstGeom>
            <a:ln w="28575">
              <a:solidFill>
                <a:srgbClr val="2C36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7C275430-7DBF-F803-A490-14752D8508A5}"/>
                </a:ext>
              </a:extLst>
            </p:cNvPr>
            <p:cNvSpPr txBox="1"/>
            <p:nvPr/>
          </p:nvSpPr>
          <p:spPr>
            <a:xfrm>
              <a:off x="829186" y="2110340"/>
              <a:ext cx="280357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2C3688"/>
                  </a:solidFill>
                  <a:effectLst/>
                  <a:uLnTx/>
                  <a:uFillTx/>
                  <a:latin typeface="Segoe UI" panose="020B0502040204020203" pitchFamily="34" charset="0"/>
                  <a:cs typeface="Segoe UI" panose="020B0502040204020203" pitchFamily="34" charset="0"/>
                </a:rPr>
                <a:t>Satisfaction</a:t>
              </a:r>
            </a:p>
          </p:txBody>
        </p:sp>
      </p:grpSp>
    </p:spTree>
    <p:custDataLst>
      <p:tags r:id="rId1"/>
    </p:custDataLst>
    <p:extLst>
      <p:ext uri="{BB962C8B-B14F-4D97-AF65-F5344CB8AC3E}">
        <p14:creationId xmlns:p14="http://schemas.microsoft.com/office/powerpoint/2010/main" val="26434829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20131E054ED34F81912B866F7E2A66" ma:contentTypeVersion="14" ma:contentTypeDescription="Create a new document." ma:contentTypeScope="" ma:versionID="e8b883500eee6ea1c7c10b1d905e0462">
  <xsd:schema xmlns:xsd="http://www.w3.org/2001/XMLSchema" xmlns:xs="http://www.w3.org/2001/XMLSchema" xmlns:p="http://schemas.microsoft.com/office/2006/metadata/properties" xmlns:ns2="b3f5eca2-2835-4cf5-80a0-6cd7010391fc" xmlns:ns3="04cc92a5-bea4-4a8d-9d68-0a39558491bf" xmlns:ns4="25d83d48-fb20-4537-95a6-325135718581" targetNamespace="http://schemas.microsoft.com/office/2006/metadata/properties" ma:root="true" ma:fieldsID="993c5779fcc38b062094b00124650583" ns2:_="" ns3:_="" ns4:_="">
    <xsd:import namespace="b3f5eca2-2835-4cf5-80a0-6cd7010391fc"/>
    <xsd:import namespace="04cc92a5-bea4-4a8d-9d68-0a39558491bf"/>
    <xsd:import namespace="25d83d48-fb20-4537-95a6-32513571858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f5eca2-2835-4cf5-80a0-6cd7010391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cc92a5-bea4-4a8d-9d68-0a39558491b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d83d48-fb20-4537-95a6-32513571858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3c5fec1-e128-4a04-8d9b-574ee9718636}" ma:internalName="TaxCatchAll" ma:showField="CatchAllData" ma:web="04cc92a5-bea4-4a8d-9d68-0a39558491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3f5eca2-2835-4cf5-80a0-6cd7010391fc">
      <Terms xmlns="http://schemas.microsoft.com/office/infopath/2007/PartnerControls"/>
    </lcf76f155ced4ddcb4097134ff3c332f>
    <TaxCatchAll xmlns="25d83d48-fb20-4537-95a6-325135718581" xsi:nil="true"/>
  </documentManagement>
</p:properties>
</file>

<file path=customXml/itemProps1.xml><?xml version="1.0" encoding="utf-8"?>
<ds:datastoreItem xmlns:ds="http://schemas.openxmlformats.org/officeDocument/2006/customXml" ds:itemID="{C54E46A9-7147-47E8-8D3B-C4B896ED0FC1}">
  <ds:schemaRefs>
    <ds:schemaRef ds:uri="http://schemas.microsoft.com/sharepoint/v3/contenttype/forms"/>
  </ds:schemaRefs>
</ds:datastoreItem>
</file>

<file path=customXml/itemProps2.xml><?xml version="1.0" encoding="utf-8"?>
<ds:datastoreItem xmlns:ds="http://schemas.openxmlformats.org/officeDocument/2006/customXml" ds:itemID="{BDA1831C-9C32-4FFD-B127-A43B020D1A91}">
  <ds:schemaRefs>
    <ds:schemaRef ds:uri="04cc92a5-bea4-4a8d-9d68-0a39558491bf"/>
    <ds:schemaRef ds:uri="25d83d48-fb20-4537-95a6-325135718581"/>
    <ds:schemaRef ds:uri="b3f5eca2-2835-4cf5-80a0-6cd7010391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D5DF24-295B-49AC-86D9-E2EA7EF8630F}">
  <ds:schemaRefs>
    <ds:schemaRef ds:uri="b3f5eca2-2835-4cf5-80a0-6cd7010391fc"/>
    <ds:schemaRef ds:uri="http://schemas.microsoft.com/office/2006/metadata/properties"/>
    <ds:schemaRef ds:uri="http://purl.org/dc/dcmitype/"/>
    <ds:schemaRef ds:uri="http://purl.org/dc/terms/"/>
    <ds:schemaRef ds:uri="http://schemas.microsoft.com/office/infopath/2007/PartnerControls"/>
    <ds:schemaRef ds:uri="http://schemas.microsoft.com/office/2006/documentManagement/types"/>
    <ds:schemaRef ds:uri="25d83d48-fb20-4537-95a6-325135718581"/>
    <ds:schemaRef ds:uri="http://schemas.openxmlformats.org/package/2006/metadata/core-properties"/>
    <ds:schemaRef ds:uri="04cc92a5-bea4-4a8d-9d68-0a39558491bf"/>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8982</TotalTime>
  <Words>4522</Words>
  <Application>Microsoft Office PowerPoint</Application>
  <PresentationFormat>Widescreen</PresentationFormat>
  <Paragraphs>324</Paragraphs>
  <Slides>39</Slides>
  <Notes>28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Arial</vt:lpstr>
      <vt:lpstr>Calibri</vt:lpstr>
      <vt:lpstr>Calibri Light</vt:lpstr>
      <vt:lpstr>Century Gothic</vt:lpstr>
      <vt:lpstr>Futura PT Medium</vt:lpstr>
      <vt:lpstr>Segoe UI</vt:lpstr>
      <vt:lpstr>Wingdings</vt:lpstr>
      <vt:lpstr>Office Theme</vt:lpstr>
      <vt:lpstr>1_Custom Design</vt:lpstr>
      <vt:lpstr>Custom Design</vt:lpstr>
      <vt:lpstr>PowerPoint Presentation</vt:lpstr>
      <vt:lpstr>PowerPoint Presentation</vt:lpstr>
      <vt:lpstr>Safety Leadership </vt:lpstr>
      <vt:lpstr>Overview</vt:lpstr>
      <vt:lpstr>Benefits of Safety Leadership </vt:lpstr>
      <vt:lpstr>PowerPoint Presentation</vt:lpstr>
      <vt:lpstr>PowerPoint Presentation</vt:lpstr>
      <vt:lpstr>PowerPoint Presentation</vt:lpstr>
      <vt:lpstr>PowerPoint Presentation</vt:lpstr>
      <vt:lpstr>Motivation</vt:lpstr>
      <vt:lpstr>PowerPoint Presentation</vt:lpstr>
      <vt:lpstr>Giving Praise </vt:lpstr>
      <vt:lpstr>Authentic Leadership </vt:lpstr>
      <vt:lpstr>PowerPoint Presentation</vt:lpstr>
      <vt:lpstr>Authentic Leadership</vt:lpstr>
      <vt:lpstr>Authentic Leadership</vt:lpstr>
      <vt:lpstr>Authentic Leadership</vt:lpstr>
      <vt:lpstr>Authentic Leadership</vt:lpstr>
      <vt:lpstr>Authentic Leadership</vt:lpstr>
      <vt:lpstr>PowerPoint Presentation</vt:lpstr>
      <vt:lpstr>PowerPoint Presentation</vt:lpstr>
      <vt:lpstr>Leadership Walks</vt:lpstr>
      <vt:lpstr>Leadership Walks</vt:lpstr>
      <vt:lpstr>Leadership Walks</vt:lpstr>
      <vt:lpstr>Leadership Walks</vt:lpstr>
      <vt:lpstr>Follow Up and Support</vt:lpstr>
      <vt:lpstr>Follow Up and Support</vt:lpstr>
      <vt:lpstr>Responsibility</vt:lpstr>
      <vt:lpstr>Responsibility  </vt:lpstr>
      <vt:lpstr>Achievement</vt:lpstr>
      <vt:lpstr>Measuring Achievement</vt:lpstr>
      <vt:lpstr>Measuring Achievement</vt:lpstr>
      <vt:lpstr>Measuring Achievement</vt:lpstr>
      <vt:lpstr>Effective Safety Leadership</vt:lpstr>
      <vt:lpstr>Remember…</vt:lpstr>
      <vt:lpstr>Questions?</vt:lpstr>
      <vt:lpstr>PowerPoint Presentation</vt:lpstr>
      <vt:lpstr>References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Roberson, Lisa M.</dc:creator>
  <cp:lastModifiedBy>Nelson, Tisha</cp:lastModifiedBy>
  <cp:revision>10</cp:revision>
  <cp:lastPrinted>2023-06-20T13:58:57Z</cp:lastPrinted>
  <dcterms:created xsi:type="dcterms:W3CDTF">2023-06-08T21:18:00Z</dcterms:created>
  <dcterms:modified xsi:type="dcterms:W3CDTF">2023-09-19T19:30:33Z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0x010100B220131E054ED34F81912B866F7E2A66</vt:lpwstr>
  </property>
  <property fmtid="{D5CDD505-2E9C-101B-9397-08002B2CF9AE}" pid="3" name="MediaServiceImageTags">
    <vt:lpwstr/>
  </property>
  <property fmtid="{D5CDD505-2E9C-101B-9397-08002B2CF9AE}" pid="4" name="ArticulateGUID">
    <vt:lpwstr>3D3C50A5-8420-4C39-8F3C-8EC45DBEACD0</vt:lpwstr>
  </property>
  <property fmtid="{D5CDD505-2E9C-101B-9397-08002B2CF9AE}" pid="5" name="ArticulatePath">
    <vt:lpwstr>WSI Presentation Template 2 (002)</vt:lpwstr>
  </property>
</Properties>
</file>